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252_280DC96E.xml" ContentType="application/vnd.ms-powerpoint.comments+xml"/>
  <Override PartName="/ppt/notesSlides/notesSlide2.xml" ContentType="application/vnd.openxmlformats-officedocument.presentationml.notesSlide+xml"/>
  <Override PartName="/ppt/comments/modernComment_3C3_6576B3B6.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3C5_D7636E4B.xml" ContentType="application/vnd.ms-powerpoint.comments+xml"/>
  <Override PartName="/ppt/notesSlides/notesSlide4.xml" ContentType="application/vnd.openxmlformats-officedocument.presentationml.notesSlide+xml"/>
  <Override PartName="/ppt/comments/modernComment_3C7_EE5E74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3C9_38DD97DA.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CB_5D270675.xml" ContentType="application/vnd.ms-powerpoint.comments+xml"/>
  <Override PartName="/ppt/notesSlides/notesSlide9.xml" ContentType="application/vnd.openxmlformats-officedocument.presentationml.notesSlide+xml"/>
  <Override PartName="/ppt/comments/modernComment_3CC_86C31E3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3BA_E5FA295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8C_1C82150F.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368_AF044D11.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omments/modernComment_364_21EE27FD.xml" ContentType="application/vnd.ms-powerpoint.comments+xml"/>
  <Override PartName="/ppt/notesSlides/notesSlide17.xml" ContentType="application/vnd.openxmlformats-officedocument.presentationml.notesSlide+xml"/>
  <Override PartName="/ppt/comments/modernComment_369_730D994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D9_F384D0BD.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3E7_48087FE8.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comments/modernComment_3DB_719080CC.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comments/modernComment_3DC_31C5968B.xml" ContentType="application/vnd.ms-powerpoint.comments+xml"/>
  <Override PartName="/ppt/notesSlides/notesSlide25.xml" ContentType="application/vnd.openxmlformats-officedocument.presentationml.notesSlide+xml"/>
  <Override PartName="/ppt/comments/modernComment_3DD_2AD45B31.xml" ContentType="application/vnd.ms-powerpoint.comments+xml"/>
  <Override PartName="/ppt/tags/tag1.xml" ContentType="application/vnd.openxmlformats-officedocument.presentationml.tags+xml"/>
  <Override PartName="/ppt/notesSlides/notesSlide26.xml" ContentType="application/vnd.openxmlformats-officedocument.presentationml.notesSlide+xml"/>
  <Override PartName="/ppt/comments/modernComment_3DE_8763C12B.xml" ContentType="application/vnd.ms-powerpoint.comments+xml"/>
  <Override PartName="/ppt/tags/tag2.xml" ContentType="application/vnd.openxmlformats-officedocument.presentationml.tags+xml"/>
  <Override PartName="/ppt/notesSlides/notesSlide27.xml" ContentType="application/vnd.openxmlformats-officedocument.presentationml.notesSlide+xml"/>
  <Override PartName="/ppt/comments/modernComment_3DF_7078BCBA.xml" ContentType="application/vnd.ms-powerpoint.comments+xml"/>
  <Override PartName="/ppt/notesSlides/notesSlide28.xml" ContentType="application/vnd.openxmlformats-officedocument.presentationml.notesSlide+xml"/>
  <Override PartName="/ppt/comments/modernComment_36F_6966EBC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371_7B8E21AC.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3D8_2573F903.xml" ContentType="application/vnd.ms-powerpoint.comments+xml"/>
  <Override PartName="/ppt/notesSlides/notesSlide33.xml" ContentType="application/vnd.openxmlformats-officedocument.presentationml.notesSlide+xml"/>
  <Override PartName="/ppt/comments/modernComment_3E5_E4F1D6C5.xml" ContentType="application/vnd.ms-powerpoint.comments+xml"/>
  <Override PartName="/ppt/notesSlides/notesSlide34.xml" ContentType="application/vnd.openxmlformats-officedocument.presentationml.notesSlide+xml"/>
  <Override PartName="/ppt/comments/modernComment_3E4_9F1D7347.xml" ContentType="application/vnd.ms-powerpoint.comments+xml"/>
  <Override PartName="/ppt/notesSlides/notesSlide35.xml" ContentType="application/vnd.openxmlformats-officedocument.presentationml.notesSlide+xml"/>
  <Override PartName="/ppt/comments/modernComment_3E9_43C2BBC.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3CF_20064A4F.xml" ContentType="application/vnd.ms-powerpoint.comments+xml"/>
  <Override PartName="/ppt/notesSlides/notesSlide38.xml" ContentType="application/vnd.openxmlformats-officedocument.presentationml.notesSlide+xml"/>
  <Override PartName="/ppt/comments/modernComment_3D4_4E5B35C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4"/>
  </p:sldMasterIdLst>
  <p:notesMasterIdLst>
    <p:notesMasterId r:id="rId43"/>
  </p:notesMasterIdLst>
  <p:sldIdLst>
    <p:sldId id="594" r:id="rId5"/>
    <p:sldId id="963" r:id="rId6"/>
    <p:sldId id="965" r:id="rId7"/>
    <p:sldId id="967" r:id="rId8"/>
    <p:sldId id="968" r:id="rId9"/>
    <p:sldId id="969" r:id="rId10"/>
    <p:sldId id="998" r:id="rId11"/>
    <p:sldId id="971" r:id="rId12"/>
    <p:sldId id="972" r:id="rId13"/>
    <p:sldId id="973" r:id="rId14"/>
    <p:sldId id="954" r:id="rId15"/>
    <p:sldId id="651" r:id="rId16"/>
    <p:sldId id="652" r:id="rId17"/>
    <p:sldId id="664" r:id="rId18"/>
    <p:sldId id="872" r:id="rId19"/>
    <p:sldId id="868" r:id="rId20"/>
    <p:sldId id="873" r:id="rId21"/>
    <p:sldId id="875" r:id="rId22"/>
    <p:sldId id="876" r:id="rId23"/>
    <p:sldId id="985" r:id="rId24"/>
    <p:sldId id="1000" r:id="rId25"/>
    <p:sldId id="999" r:id="rId26"/>
    <p:sldId id="987" r:id="rId27"/>
    <p:sldId id="988" r:id="rId28"/>
    <p:sldId id="989" r:id="rId29"/>
    <p:sldId id="990" r:id="rId30"/>
    <p:sldId id="991" r:id="rId31"/>
    <p:sldId id="879" r:id="rId32"/>
    <p:sldId id="880" r:id="rId33"/>
    <p:sldId id="881" r:id="rId34"/>
    <p:sldId id="882" r:id="rId35"/>
    <p:sldId id="984" r:id="rId36"/>
    <p:sldId id="997" r:id="rId37"/>
    <p:sldId id="996" r:id="rId38"/>
    <p:sldId id="1001" r:id="rId39"/>
    <p:sldId id="654" r:id="rId40"/>
    <p:sldId id="975" r:id="rId41"/>
    <p:sldId id="980" r:id="rId42"/>
  </p:sldIdLst>
  <p:sldSz cx="12192000" cy="6858000"/>
  <p:notesSz cx="153352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E9B530-95A6-404D-AD6A-04B2EE12373C}">
          <p14:sldIdLst>
            <p14:sldId id="594"/>
            <p14:sldId id="963"/>
          </p14:sldIdLst>
        </p14:section>
        <p14:section name="Accessing and Navigating PearsonAccess Next" id="{B4CA713C-9ECC-4E4A-9D54-C8FC3D85126C}">
          <p14:sldIdLst>
            <p14:sldId id="965"/>
            <p14:sldId id="967"/>
            <p14:sldId id="968"/>
            <p14:sldId id="969"/>
            <p14:sldId id="998"/>
            <p14:sldId id="971"/>
            <p14:sldId id="972"/>
            <p14:sldId id="973"/>
            <p14:sldId id="954"/>
          </p14:sldIdLst>
        </p14:section>
        <p14:section name="ACT Aspire Testing Process" id="{92AFAC51-78B5-4122-ABCF-17208ED32321}">
          <p14:sldIdLst>
            <p14:sldId id="651"/>
            <p14:sldId id="652"/>
          </p14:sldIdLst>
        </p14:section>
        <p14:section name="Online Testing - Technical Readiness Steps" id="{00BF7A92-FEFD-497E-9CB0-B5B9896F18CB}">
          <p14:sldIdLst>
            <p14:sldId id="664"/>
          </p14:sldIdLst>
        </p14:section>
        <p14:section name="Step 6: Technology Setup &amp; Configuration" id="{FCFEC021-14D2-479C-ABA4-F2112B77BF49}">
          <p14:sldIdLst>
            <p14:sldId id="872"/>
            <p14:sldId id="868"/>
            <p14:sldId id="873"/>
            <p14:sldId id="875"/>
            <p14:sldId id="876"/>
            <p14:sldId id="985"/>
            <p14:sldId id="1000"/>
            <p14:sldId id="999"/>
            <p14:sldId id="987"/>
            <p14:sldId id="988"/>
            <p14:sldId id="989"/>
            <p14:sldId id="990"/>
            <p14:sldId id="991"/>
            <p14:sldId id="879"/>
            <p14:sldId id="880"/>
            <p14:sldId id="881"/>
            <p14:sldId id="882"/>
            <p14:sldId id="984"/>
            <p14:sldId id="997"/>
            <p14:sldId id="996"/>
            <p14:sldId id="1001"/>
          </p14:sldIdLst>
        </p14:section>
        <p14:section name="Resources" id="{9EE31EA0-D1FD-4EBC-8BD8-7E26C1315C08}">
          <p14:sldIdLst>
            <p14:sldId id="654"/>
            <p14:sldId id="975"/>
            <p14:sldId id="9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3A8146-C961-2058-D92C-AFDA930A4F7D}" name="Davenport, Sheri" initials="SD" userId="S::Sheri.Davenport@azed.gov::f64a3da6-cc64-471b-8855-5472f8d56e98" providerId="AD"/>
  <p188:author id="{76F67E47-FBC7-92A3-CC4B-0514246C4A41}" name="Oliver, Lisa" initials="LO" userId="S::Lisa.Oliver@azed.gov::7e0550a0-b0b6-469f-804e-ba562aa0b6f6" providerId="AD"/>
  <p188:author id="{8ED6A457-CF57-85A2-EC42-B9789C6191C3}" name="Middlebrook, Candis" initials="CM" userId="S::Candis.Middlebrook@azed.gov::ddd7cbf3-9156-4a93-9c07-d1b0eff58a81" providerId="AD"/>
  <p188:author id="{17969CA8-4CBF-547A-BBC7-942D076A07E8}" name="Erica Baltierra" initials="EB" userId="S::Erica.Baltierra@Pearson.com::186c0439-1aa7-4ba0-9b5e-2311e00a75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g Thomsen" initials="PT" lastIdx="1" clrIdx="0">
    <p:extLst>
      <p:ext uri="{19B8F6BF-5375-455C-9EA6-DF929625EA0E}">
        <p15:presenceInfo xmlns:p15="http://schemas.microsoft.com/office/powerpoint/2012/main" userId="S-1-5-21-1757981266-1343024091-725345543-53127" providerId="AD"/>
      </p:ext>
    </p:extLst>
  </p:cmAuthor>
  <p:cmAuthor id="2" name="Katie Wollan" initials="KW" lastIdx="44" clrIdx="1">
    <p:extLst>
      <p:ext uri="{19B8F6BF-5375-455C-9EA6-DF929625EA0E}">
        <p15:presenceInfo xmlns:p15="http://schemas.microsoft.com/office/powerpoint/2012/main" userId="S::WollanK@act.org::715bb043-a6c3-49f8-96c4-bea436eb35fb" providerId="AD"/>
      </p:ext>
    </p:extLst>
  </p:cmAuthor>
  <p:cmAuthor id="3" name="Mary Benson" initials="MB" lastIdx="1" clrIdx="2">
    <p:extLst>
      <p:ext uri="{19B8F6BF-5375-455C-9EA6-DF929625EA0E}">
        <p15:presenceInfo xmlns:p15="http://schemas.microsoft.com/office/powerpoint/2012/main" userId="S::bensonm@act.org::212d17ff-f0bd-4a03-b895-0d471b0d7b12" providerId="AD"/>
      </p:ext>
    </p:extLst>
  </p:cmAuthor>
  <p:cmAuthor id="4" name="Sarah Brannaman" initials="SB" lastIdx="2" clrIdx="3">
    <p:extLst>
      <p:ext uri="{19B8F6BF-5375-455C-9EA6-DF929625EA0E}">
        <p15:presenceInfo xmlns:p15="http://schemas.microsoft.com/office/powerpoint/2012/main" userId="S::brannams@act.org::06d540aa-ce2b-4241-bc8a-58f73f6d5fb7" providerId="AD"/>
      </p:ext>
    </p:extLst>
  </p:cmAuthor>
  <p:cmAuthor id="5" name="Chelsea Dowdell" initials="CD" lastIdx="4" clrIdx="4">
    <p:extLst>
      <p:ext uri="{19B8F6BF-5375-455C-9EA6-DF929625EA0E}">
        <p15:presenceInfo xmlns:p15="http://schemas.microsoft.com/office/powerpoint/2012/main" userId="S::dowdellc@act.org::8dcba878-9c1d-44a9-86c9-e374c77792ce" providerId="AD"/>
      </p:ext>
    </p:extLst>
  </p:cmAuthor>
  <p:cmAuthor id="6" name="Grace McGovern" initials="GM" lastIdx="5" clrIdx="5">
    <p:extLst>
      <p:ext uri="{19B8F6BF-5375-455C-9EA6-DF929625EA0E}">
        <p15:presenceInfo xmlns:p15="http://schemas.microsoft.com/office/powerpoint/2012/main" userId="S::mcgoverg@act.org::73a5b00c-7c2f-4e78-b367-d7f4f0e7d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AA"/>
    <a:srgbClr val="3169C5"/>
    <a:srgbClr val="225837"/>
    <a:srgbClr val="085DC2"/>
    <a:srgbClr val="679CBA"/>
    <a:srgbClr val="064187"/>
    <a:srgbClr val="CFF1FD"/>
    <a:srgbClr val="FFFFFF"/>
    <a:srgbClr val="BCCADA"/>
    <a:srgbClr val="042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F3B6E-5716-4EF2-8CEB-DE1933479A90}" v="149" dt="2025-02-25T01:34:46.039"/>
    <p1510:client id="{759F2753-5534-429A-8888-AF928A18C036}" v="25" dt="2025-02-24T22:09:13.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28" autoAdjust="0"/>
    <p:restoredTop sz="70024" autoAdjust="0"/>
  </p:normalViewPr>
  <p:slideViewPr>
    <p:cSldViewPr snapToGrid="0">
      <p:cViewPr varScale="1">
        <p:scale>
          <a:sx n="77" d="100"/>
          <a:sy n="77" d="100"/>
        </p:scale>
        <p:origin x="222" y="90"/>
      </p:cViewPr>
      <p:guideLst/>
    </p:cSldViewPr>
  </p:slideViewPr>
  <p:outlineViewPr>
    <p:cViewPr>
      <p:scale>
        <a:sx n="33" d="100"/>
        <a:sy n="33" d="100"/>
      </p:scale>
      <p:origin x="0" y="-7344"/>
    </p:cViewPr>
  </p:outlineViewPr>
  <p:notesTextViewPr>
    <p:cViewPr>
      <p:scale>
        <a:sx n="125" d="100"/>
        <a:sy n="125" d="100"/>
      </p:scale>
      <p:origin x="0" y="0"/>
    </p:cViewPr>
  </p:notesTextViewPr>
  <p:sorterViewPr>
    <p:cViewPr>
      <p:scale>
        <a:sx n="100" d="100"/>
        <a:sy n="100" d="100"/>
      </p:scale>
      <p:origin x="0" y="-25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Baltierra" userId="186c0439-1aa7-4ba0-9b5e-2311e00a7520" providerId="ADAL" clId="{725F3B6E-5716-4EF2-8CEB-DE1933479A90}"/>
    <pc:docChg chg="undo custSel modSld">
      <pc:chgData name="Erica Baltierra" userId="186c0439-1aa7-4ba0-9b5e-2311e00a7520" providerId="ADAL" clId="{725F3B6E-5716-4EF2-8CEB-DE1933479A90}" dt="2025-02-25T01:34:46.039" v="221"/>
      <pc:docMkLst>
        <pc:docMk/>
      </pc:docMkLst>
      <pc:sldChg chg="modAnim">
        <pc:chgData name="Erica Baltierra" userId="186c0439-1aa7-4ba0-9b5e-2311e00a7520" providerId="ADAL" clId="{725F3B6E-5716-4EF2-8CEB-DE1933479A90}" dt="2025-02-25T01:34:46.039" v="221"/>
        <pc:sldMkLst>
          <pc:docMk/>
          <pc:sldMk cId="2669507399" sldId="996"/>
        </pc:sldMkLst>
      </pc:sldChg>
      <pc:sldChg chg="addSp delSp modSp mod addAnim delAnim modAnim">
        <pc:chgData name="Erica Baltierra" userId="186c0439-1aa7-4ba0-9b5e-2311e00a7520" providerId="ADAL" clId="{725F3B6E-5716-4EF2-8CEB-DE1933479A90}" dt="2025-02-24T23:04:23.574" v="176"/>
        <pc:sldMkLst>
          <pc:docMk/>
          <pc:sldMk cId="3841054405" sldId="997"/>
        </pc:sldMkLst>
        <pc:picChg chg="add del mod">
          <ac:chgData name="Erica Baltierra" userId="186c0439-1aa7-4ba0-9b5e-2311e00a7520" providerId="ADAL" clId="{725F3B6E-5716-4EF2-8CEB-DE1933479A90}" dt="2025-02-24T22:16:07.957" v="117" actId="1076"/>
          <ac:picMkLst>
            <pc:docMk/>
            <pc:sldMk cId="3841054405" sldId="997"/>
            <ac:picMk id="15" creationId="{48001665-F86B-A349-8732-FE1E0488E1F0}"/>
          </ac:picMkLst>
        </pc:picChg>
        <pc:picChg chg="del">
          <ac:chgData name="Erica Baltierra" userId="186c0439-1aa7-4ba0-9b5e-2311e00a7520" providerId="ADAL" clId="{725F3B6E-5716-4EF2-8CEB-DE1933479A90}" dt="2025-02-24T22:16:03.562" v="116" actId="478"/>
          <ac:picMkLst>
            <pc:docMk/>
            <pc:sldMk cId="3841054405" sldId="997"/>
            <ac:picMk id="16" creationId="{068F6FAE-9889-8F42-B005-C50F6E3A3F6F}"/>
          </ac:picMkLst>
        </pc:picChg>
      </pc:sldChg>
    </pc:docChg>
  </pc:docChgLst>
</pc:chgInfo>
</file>

<file path=ppt/comments/modernComment_252_280DC96E.xml><?xml version="1.0" encoding="utf-8"?>
<p188:cmLst xmlns:a="http://schemas.openxmlformats.org/drawingml/2006/main" xmlns:r="http://schemas.openxmlformats.org/officeDocument/2006/relationships" xmlns:p188="http://schemas.microsoft.com/office/powerpoint/2018/8/main">
  <p188:cm id="{BDBBC254-DB67-4A32-A0F2-5ED4C77ACDA6}" authorId="{D83A8146-C961-2058-D92C-AFDA930A4F7D}" status="resolved" created="2025-01-07T20:38:25.032" complete="100000">
    <pc:sldMkLst xmlns:pc="http://schemas.microsoft.com/office/powerpoint/2013/main/command">
      <pc:docMk/>
      <pc:sldMk cId="671992174" sldId="594"/>
    </pc:sldMkLst>
    <p188:replyLst>
      <p188:reply id="{DCBDECED-9722-4072-B618-EECEBE39FF4E}" authorId="{8ED6A457-CF57-85A2-EC42-B9789C6191C3}" created="2025-01-09T21:03:18.587">
        <p188:txBody>
          <a:bodyPr/>
          <a:lstStyle/>
          <a:p>
            <a:r>
              <a:rPr lang="en-US"/>
              <a:t>I made additional edits to the script.
Please re-record.</a:t>
            </a:r>
          </a:p>
        </p188:txBody>
      </p188:reply>
      <p188:reply id="{2D83885B-0380-4953-B305-53F3EB11831B}" authorId="{17969CA8-4CBF-547A-BBC7-942D076A07E8}" created="2025-02-03T02:49:54.787">
        <p188:txBody>
          <a:bodyPr/>
          <a:lstStyle/>
          <a:p>
            <a:r>
              <a:rPr lang="en-US"/>
              <a:t>Done.</a:t>
            </a:r>
          </a:p>
        </p188:txBody>
      </p188:reply>
    </p188:replyLst>
    <p188:txBody>
      <a:bodyPr/>
      <a:lstStyle/>
      <a:p>
        <a:r>
          <a:rPr lang="en-US"/>
          <a:t>Please see strikethrough text in script. Also capitalized titles of roles.</a:t>
        </a:r>
      </a:p>
    </p188:txBody>
  </p188:cm>
  <p188:cm id="{EDE115A1-8E52-49CE-AB55-A30DDB1343C7}" authorId="{8ED6A457-CF57-85A2-EC42-B9789C6191C3}" status="resolved" created="2025-01-10T15:27:14.123" complete="100000">
    <ac:deMkLst xmlns:ac="http://schemas.microsoft.com/office/drawing/2013/main/command">
      <pc:docMk xmlns:pc="http://schemas.microsoft.com/office/powerpoint/2013/main/command"/>
      <pc:sldMk xmlns:pc="http://schemas.microsoft.com/office/powerpoint/2013/main/command" cId="671992174" sldId="594"/>
      <ac:spMk id="2" creationId="{1DA30628-BC84-4485-AC55-BE9D2A0C1808}"/>
    </ac:deMkLst>
    <p188:txBody>
      <a:bodyPr/>
      <a:lstStyle/>
      <a:p>
        <a:r>
          <a:rPr lang="en-US"/>
          <a:t>On the slide, I updated the text font size to match the Test Administration Training font size.</a:t>
        </a:r>
      </a:p>
    </p188:txBody>
  </p188:cm>
</p188:cmLst>
</file>

<file path=ppt/comments/modernComment_28C_1C82150F.xml><?xml version="1.0" encoding="utf-8"?>
<p188:cmLst xmlns:a="http://schemas.openxmlformats.org/drawingml/2006/main" xmlns:r="http://schemas.openxmlformats.org/officeDocument/2006/relationships" xmlns:p188="http://schemas.microsoft.com/office/powerpoint/2018/8/main">
  <p188:cm id="{76368763-F92B-4EA8-9C7F-C925132FF002}" authorId="{D83A8146-C961-2058-D92C-AFDA930A4F7D}" status="resolved" created="2025-01-07T21:22:08.267" complete="100000">
    <ac:deMkLst xmlns:ac="http://schemas.microsoft.com/office/drawing/2013/main/command">
      <pc:docMk xmlns:pc="http://schemas.microsoft.com/office/powerpoint/2013/main/command"/>
      <pc:sldMk xmlns:pc="http://schemas.microsoft.com/office/powerpoint/2013/main/command" cId="478287119" sldId="652"/>
      <ac:picMk id="29" creationId="{71C932D2-5475-83A5-FE9E-FA53D7477EA8}"/>
    </ac:deMkLst>
    <p188:replyLst>
      <p188:reply id="{60B348A9-B5A8-43BE-896C-DEBBB2459241}" authorId="{8ED6A457-CF57-85A2-EC42-B9789C6191C3}" created="2025-01-09T21:24:04.011">
        <p188:txBody>
          <a:bodyPr/>
          <a:lstStyle/>
          <a:p>
            <a:r>
              <a:rPr lang="en-US"/>
              <a:t>Yes, it should, to align with the chart in the Test Admin training and with PAN.</a:t>
            </a:r>
          </a:p>
        </p188:txBody>
      </p188:reply>
      <p188:reply id="{75441C92-6A9F-4E73-A91C-C21678790164}" authorId="{17969CA8-4CBF-547A-BBC7-942D076A07E8}" created="2025-02-02T21:18:35.899">
        <p188:txBody>
          <a:bodyPr/>
          <a:lstStyle/>
          <a:p>
            <a:r>
              <a:rPr lang="en-US"/>
              <a:t>Done. </a:t>
            </a:r>
          </a:p>
        </p188:txBody>
      </p188:reply>
    </p188:replyLst>
    <p188:txBody>
      <a:bodyPr/>
      <a:lstStyle/>
      <a:p>
        <a:r>
          <a:rPr lang="en-US"/>
          <a:t>On the slide, should step 5 “Groups” be changed to “Groups/Classes” ?</a:t>
        </a:r>
      </a:p>
    </p188:txBody>
  </p188:cm>
  <p188:cm id="{FCD0BB2A-62AD-4256-A909-4D6C918B984C}" authorId="{D83A8146-C961-2058-D92C-AFDA930A4F7D}" status="resolved" created="2025-01-07T21:24:25.689" complete="100000">
    <pc:sldMkLst xmlns:pc="http://schemas.microsoft.com/office/powerpoint/2013/main/command">
      <pc:docMk/>
      <pc:sldMk cId="478287119" sldId="652"/>
    </pc:sldMkLst>
    <p188:replyLst>
      <p188:reply id="{4DEBAE9D-79A7-4FEA-8374-F99378229498}" authorId="{8ED6A457-CF57-85A2-EC42-B9789C6191C3}" created="2025-01-09T21:26:57.580">
        <p188:txBody>
          <a:bodyPr/>
          <a:lstStyle/>
          <a:p>
            <a:r>
              <a:rPr lang="en-US"/>
              <a:t>Updated.
Re-record.</a:t>
            </a:r>
          </a:p>
        </p188:txBody>
      </p188:reply>
      <p188:reply id="{5B3FBC34-5EB8-41A2-A88B-CA7DCD04F22B}" authorId="{17969CA8-4CBF-547A-BBC7-942D076A07E8}" created="2025-02-03T03:02:38.413">
        <p188:txBody>
          <a:bodyPr/>
          <a:lstStyle/>
          <a:p>
            <a:r>
              <a:rPr lang="en-US"/>
              <a:t>done</a:t>
            </a:r>
          </a:p>
        </p188:txBody>
      </p188:reply>
    </p188:replyLst>
    <p188:txBody>
      <a:bodyPr/>
      <a:lstStyle/>
      <a:p>
        <a:r>
          <a:rPr lang="en-US"/>
          <a:t>Please add to the script, “A separate test administration training session covers a more in depth information for administering the ACT Aspire.”
Candis, please edit as needed.</a:t>
        </a:r>
      </a:p>
    </p188:txBody>
  </p188:cm>
</p188:cmLst>
</file>

<file path=ppt/comments/modernComment_364_21EE27FD.xml><?xml version="1.0" encoding="utf-8"?>
<p188:cmLst xmlns:a="http://schemas.openxmlformats.org/drawingml/2006/main" xmlns:r="http://schemas.openxmlformats.org/officeDocument/2006/relationships" xmlns:p188="http://schemas.microsoft.com/office/powerpoint/2018/8/main">
  <p188:cm id="{F9AC67AD-7613-4F40-98C2-CE19E5B56C92}" authorId="{D83A8146-C961-2058-D92C-AFDA930A4F7D}" status="resolved" created="2025-01-07T21:28:37.816" complete="100000">
    <ac:deMkLst xmlns:ac="http://schemas.microsoft.com/office/drawing/2013/main/command">
      <pc:docMk xmlns:pc="http://schemas.microsoft.com/office/powerpoint/2013/main/command"/>
      <pc:sldMk xmlns:pc="http://schemas.microsoft.com/office/powerpoint/2013/main/command" cId="569255933" sldId="868"/>
      <ac:picMk id="4" creationId="{28A2CCEC-874E-EF8A-B23A-81AA23201892}"/>
    </ac:deMkLst>
    <p188:replyLst>
      <p188:reply id="{05DD22AF-B778-4AD3-A3D6-913F5B1BECBE}" authorId="{8ED6A457-CF57-85A2-EC42-B9789C6191C3}" created="2025-01-09T21:37:41.777">
        <p188:txBody>
          <a:bodyPr/>
          <a:lstStyle/>
          <a:p>
            <a:r>
              <a:rPr lang="en-US"/>
              <a:t>Erica, can we remove the image from this slide and replace it with two columns as Sheri described? One column would list the operating systems that update automatically and the other column would list the operating systems for which you must manually download and install the updated app.</a:t>
            </a:r>
          </a:p>
        </p188:txBody>
      </p188:reply>
      <p188:reply id="{1805AFCE-EC91-4187-A9AD-BB6668232AD9}" authorId="{17969CA8-4CBF-547A-BBC7-942D076A07E8}" created="2025-02-02T21:29:10.074">
        <p188:txBody>
          <a:bodyPr/>
          <a:lstStyle/>
          <a:p>
            <a:r>
              <a:rPr lang="en-US"/>
              <a:t>Done</a:t>
            </a:r>
          </a:p>
        </p188:txBody>
      </p188:reply>
    </p188:replyLst>
    <p188:txBody>
      <a:bodyPr/>
      <a:lstStyle/>
      <a:p>
        <a:r>
          <a:rPr lang="en-US"/>
          <a:t>Can we create 2 columns for each of these bulleted lists?</a:t>
        </a:r>
      </a:p>
    </p188:txBody>
  </p188:cm>
  <p188:cm id="{C76A553F-0956-40C7-9A83-BC490D9445D5}" authorId="{8ED6A457-CF57-85A2-EC42-B9789C6191C3}" status="resolved" created="2025-01-09T21:39:11.044" complete="100000">
    <ac:deMkLst xmlns:ac="http://schemas.microsoft.com/office/drawing/2013/main/command">
      <pc:docMk xmlns:pc="http://schemas.microsoft.com/office/powerpoint/2013/main/command"/>
      <pc:sldMk xmlns:pc="http://schemas.microsoft.com/office/powerpoint/2013/main/command" cId="569255933" sldId="868"/>
      <ac:picMk id="4" creationId="{28A2CCEC-874E-EF8A-B23A-81AA23201892}"/>
    </ac:deMkLst>
    <p188:replyLst>
      <p188:reply id="{51A99595-78D1-403D-AC60-234BE1B75E92}" authorId="{17969CA8-4CBF-547A-BBC7-942D076A07E8}" created="2025-02-02T21:32:12.366">
        <p188:txBody>
          <a:bodyPr/>
          <a:lstStyle/>
          <a:p>
            <a:r>
              <a:rPr lang="en-US"/>
              <a:t>Done</a:t>
            </a:r>
          </a:p>
        </p188:txBody>
      </p188:reply>
    </p188:replyLst>
    <p188:txBody>
      <a:bodyPr/>
      <a:lstStyle/>
      <a:p>
        <a:r>
          <a:rPr lang="en-US"/>
          <a:t>Can we also add the url download.testnav.com to the slide?</a:t>
        </a:r>
      </a:p>
    </p188:txBody>
  </p188:cm>
  <p188:cm id="{A21DECD1-3F4A-4DD8-86B8-9ECCB0E2A4D7}" authorId="{D83A8146-C961-2058-D92C-AFDA930A4F7D}" status="resolved" created="2025-02-04T17:55:13.086" complete="100000">
    <ac:deMkLst xmlns:ac="http://schemas.microsoft.com/office/drawing/2013/main/command">
      <pc:docMk xmlns:pc="http://schemas.microsoft.com/office/powerpoint/2013/main/command"/>
      <pc:sldMk xmlns:pc="http://schemas.microsoft.com/office/powerpoint/2013/main/command" cId="569255933" sldId="868"/>
      <ac:picMk id="4" creationId="{28A2CCEC-874E-EF8A-B23A-81AA23201892}"/>
    </ac:deMkLst>
    <p188:replyLst>
      <p188:reply id="{89C42227-9D4B-4A44-866D-2BDB413DED9A}" authorId="{17969CA8-4CBF-547A-BBC7-942D076A07E8}" created="2025-02-06T04:43:51.113">
        <p188:txBody>
          <a:bodyPr/>
          <a:lstStyle/>
          <a:p>
            <a:r>
              <a:rPr lang="en-US"/>
              <a:t>done</a:t>
            </a:r>
          </a:p>
        </p188:txBody>
      </p188:reply>
    </p188:replyLst>
    <p188:txBody>
      <a:bodyPr/>
      <a:lstStyle/>
      <a:p>
        <a:r>
          <a:rPr lang="en-US"/>
          <a:t>For the audio in the first column, iPadOS is read as “iPad Operating System”. However, in the second column, macOS is read as “macOS”. Are we able to re-record with saying iPadOS as iPadOS instead of iPad Operating System?</a:t>
        </a:r>
      </a:p>
    </p188:txBody>
  </p188:cm>
</p188:cmLst>
</file>

<file path=ppt/comments/modernComment_368_AF044D11.xml><?xml version="1.0" encoding="utf-8"?>
<p188:cmLst xmlns:a="http://schemas.openxmlformats.org/drawingml/2006/main" xmlns:r="http://schemas.openxmlformats.org/officeDocument/2006/relationships" xmlns:p188="http://schemas.microsoft.com/office/powerpoint/2018/8/main">
  <p188:cm id="{03CAD2DF-881B-480F-BE51-AB4E1CFC1A0B}" authorId="{D83A8146-C961-2058-D92C-AFDA930A4F7D}" status="resolved" created="2025-01-07T21:26:02.502" complete="100000">
    <pc:sldMkLst xmlns:pc="http://schemas.microsoft.com/office/powerpoint/2013/main/command">
      <pc:docMk/>
      <pc:sldMk cId="2936294673" sldId="872"/>
    </pc:sldMkLst>
    <p188:replyLst>
      <p188:reply id="{56847817-927A-4B5B-8EEC-D77619A74A05}" authorId="{17969CA8-4CBF-547A-BBC7-942D076A07E8}" created="2025-02-02T21:20:47.850">
        <p188:txBody>
          <a:bodyPr/>
          <a:lstStyle/>
          <a:p>
            <a:r>
              <a:rPr lang="en-US"/>
              <a:t>I changed it to the "online" color as it is in slide 13.</a:t>
            </a:r>
          </a:p>
        </p188:txBody>
      </p188:reply>
    </p188:replyLst>
    <p188:txBody>
      <a:bodyPr/>
      <a:lstStyle/>
      <a:p>
        <a:r>
          <a:rPr lang="en-US"/>
          <a:t>On the slide, the color of step 6 does not match any of the colors for Shared process, Paper, or Online.</a:t>
        </a:r>
      </a:p>
    </p188:txBody>
  </p188:cm>
</p188:cmLst>
</file>

<file path=ppt/comments/modernComment_369_730D994B.xml><?xml version="1.0" encoding="utf-8"?>
<p188:cmLst xmlns:a="http://schemas.openxmlformats.org/drawingml/2006/main" xmlns:r="http://schemas.openxmlformats.org/officeDocument/2006/relationships" xmlns:p188="http://schemas.microsoft.com/office/powerpoint/2018/8/main">
  <p188:cm id="{6FC5AD14-76B3-408C-AF73-3549182377D7}" authorId="{17969CA8-4CBF-547A-BBC7-942D076A07E8}" status="resolved" created="2025-01-07T05:52:15.830" complete="100000">
    <pc:sldMkLst xmlns:pc="http://schemas.microsoft.com/office/powerpoint/2013/main/command">
      <pc:docMk/>
      <pc:sldMk cId="1930271051" sldId="873"/>
    </pc:sldMkLst>
    <p188:txBody>
      <a:bodyPr/>
      <a:lstStyle/>
      <a:p>
        <a:r>
          <a:rPr lang="en-US"/>
          <a:t>New image to show current page</a:t>
        </a:r>
      </a:p>
    </p188:txBody>
    <p188:extLst>
      <p:ext xmlns:p="http://schemas.openxmlformats.org/presentationml/2006/main" uri="{57CB4572-C831-44C2-8A1C-0ADB6CCDFE69}">
        <p223:reactions xmlns:p223="http://schemas.microsoft.com/office/powerpoint/2022/03/main">
          <p223:rxn type="👍">
            <p223:instance time="2025-01-09T21:39:19.719" authorId="{8ED6A457-CF57-85A2-EC42-B9789C6191C3}"/>
          </p223:rxn>
        </p223:reactions>
      </p:ext>
    </p188:extLst>
  </p188:cm>
</p188:cmLst>
</file>

<file path=ppt/comments/modernComment_36F_6966EBCE.xml><?xml version="1.0" encoding="utf-8"?>
<p188:cmLst xmlns:a="http://schemas.openxmlformats.org/drawingml/2006/main" xmlns:r="http://schemas.openxmlformats.org/officeDocument/2006/relationships" xmlns:p188="http://schemas.microsoft.com/office/powerpoint/2018/8/main">
  <p188:cm id="{2803FE70-B593-49E7-9F2A-98C1743905E4}" authorId="{D83A8146-C961-2058-D92C-AFDA930A4F7D}" status="resolved" created="2025-01-07T21:57:39.617" complete="100000">
    <ac:deMkLst xmlns:ac="http://schemas.microsoft.com/office/drawing/2013/main/command">
      <pc:docMk xmlns:pc="http://schemas.microsoft.com/office/powerpoint/2013/main/command"/>
      <pc:sldMk xmlns:pc="http://schemas.microsoft.com/office/powerpoint/2013/main/command" cId="1768352718" sldId="879"/>
      <ac:picMk id="5" creationId="{11720812-10C5-C706-2CE8-E599B70FC379}"/>
    </ac:deMkLst>
    <p188:txBody>
      <a:bodyPr/>
      <a:lstStyle/>
      <a:p>
        <a:r>
          <a:rPr lang="en-US"/>
          <a:t>Updated script to match audio. </a:t>
        </a:r>
      </a:p>
    </p188:txBody>
  </p188:cm>
</p188:cmLst>
</file>

<file path=ppt/comments/modernComment_371_7B8E21AC.xml><?xml version="1.0" encoding="utf-8"?>
<p188:cmLst xmlns:a="http://schemas.openxmlformats.org/drawingml/2006/main" xmlns:r="http://schemas.openxmlformats.org/officeDocument/2006/relationships" xmlns:p188="http://schemas.microsoft.com/office/powerpoint/2018/8/main">
  <p188:cm id="{888D1D86-21B3-4482-B352-D2E94912F9F3}" authorId="{17969CA8-4CBF-547A-BBC7-942D076A07E8}" status="resolved" created="2025-01-07T05:52:55.514" complete="100000">
    <pc:sldMkLst xmlns:pc="http://schemas.microsoft.com/office/powerpoint/2013/main/command">
      <pc:docMk/>
      <pc:sldMk cId="2072912300" sldId="881"/>
    </pc:sldMkLst>
    <p188:txBody>
      <a:bodyPr/>
      <a:lstStyle/>
      <a:p>
        <a:r>
          <a:rPr lang="en-US"/>
          <a:t>Updated image to show updated screen</a:t>
        </a:r>
      </a:p>
    </p188:txBody>
    <p188:extLst>
      <p:ext xmlns:p="http://schemas.openxmlformats.org/presentationml/2006/main" uri="{57CB4572-C831-44C2-8A1C-0ADB6CCDFE69}">
        <p223:reactions xmlns:p223="http://schemas.microsoft.com/office/powerpoint/2022/03/main">
          <p223:rxn type="👍">
            <p223:instance time="2025-01-09T22:17:20.168" authorId="{8ED6A457-CF57-85A2-EC42-B9789C6191C3}"/>
          </p223:rxn>
        </p223:reactions>
      </p:ext>
    </p188:extLst>
  </p188:cm>
</p188:cmLst>
</file>

<file path=ppt/comments/modernComment_3BA_E5FA2950.xml><?xml version="1.0" encoding="utf-8"?>
<p188:cmLst xmlns:a="http://schemas.openxmlformats.org/drawingml/2006/main" xmlns:r="http://schemas.openxmlformats.org/officeDocument/2006/relationships" xmlns:p188="http://schemas.microsoft.com/office/powerpoint/2018/8/main">
  <p188:cm id="{61E7121A-330D-49A5-8698-3C64E575D851}" authorId="{17969CA8-4CBF-547A-BBC7-942D076A07E8}" status="resolved" created="2025-01-07T05:51:58.535" complete="100000">
    <pc:sldMkLst xmlns:pc="http://schemas.microsoft.com/office/powerpoint/2013/main/command">
      <pc:docMk/>
      <pc:sldMk cId="3858377040" sldId="954"/>
    </pc:sldMkLst>
    <p188:txBody>
      <a:bodyPr/>
      <a:lstStyle/>
      <a:p>
        <a:r>
          <a:rPr lang="en-US"/>
          <a:t>Inserted a new image to update year</a:t>
        </a:r>
      </a:p>
    </p188:txBody>
    <p188:extLst>
      <p:ext xmlns:p="http://schemas.openxmlformats.org/presentationml/2006/main" uri="{57CB4572-C831-44C2-8A1C-0ADB6CCDFE69}">
        <p223:reactions xmlns:p223="http://schemas.microsoft.com/office/powerpoint/2022/03/main">
          <p223:rxn type="👍">
            <p223:instance time="2025-01-09T21:17:10.243" authorId="{8ED6A457-CF57-85A2-EC42-B9789C6191C3}"/>
          </p223:rxn>
        </p223:reactions>
      </p:ext>
    </p188:extLst>
  </p188:cm>
  <p188:cm id="{BCB9EE55-2EED-48EC-A752-17DCB0ACA846}" authorId="{D83A8146-C961-2058-D92C-AFDA930A4F7D}" status="resolved" created="2025-01-07T21:19:19.246" complete="100000">
    <pc:sldMkLst xmlns:pc="http://schemas.microsoft.com/office/powerpoint/2013/main/command">
      <pc:docMk/>
      <pc:sldMk cId="3858377040" sldId="954"/>
    </pc:sldMkLst>
    <p188:replyLst>
      <p188:reply id="{6E17A47D-6C0F-4B6E-8454-E6EB23CD727D}" authorId="{8ED6A457-CF57-85A2-EC42-B9789C6191C3}" created="2025-01-09T21:22:28.584">
        <p188:txBody>
          <a:bodyPr/>
          <a:lstStyle/>
          <a:p>
            <a:r>
              <a:rPr lang="en-US"/>
              <a:t>Thank you, Sheri. I have made updates to the script based on your edits and to align verbiage with the similar slide in the Test Admin training.
Please re-record.</a:t>
            </a:r>
          </a:p>
        </p188:txBody>
      </p188:reply>
      <p188:reply id="{F7BB7CCD-24BA-41C9-B1EA-51F553FC2052}" authorId="{17969CA8-4CBF-547A-BBC7-942D076A07E8}" created="2025-02-03T03:01:07.614">
        <p188:txBody>
          <a:bodyPr/>
          <a:lstStyle/>
          <a:p>
            <a:r>
              <a:rPr lang="en-US"/>
              <a:t>done</a:t>
            </a:r>
          </a:p>
        </p188:txBody>
      </p188:reply>
    </p188:replyLst>
    <p188:txBody>
      <a:bodyPr/>
      <a:lstStyle/>
      <a:p>
        <a:r>
          <a:rPr lang="en-US"/>
          <a:t>Candis, what do you think about updating the script to the following, “To change administrations, open the administration dropdown menu and click the desired administration.” ?  I would also recommend removing the italics from the second sentence.</a:t>
        </a:r>
      </a:p>
    </p188:txBody>
  </p188:cm>
  <p188:cm id="{208E3B8D-4C25-4280-91A6-2F809A55F6DF}" authorId="{8ED6A457-CF57-85A2-EC42-B9789C6191C3}" status="resolved" created="2025-02-05T17:07:41.667" complete="100000">
    <pc:sldMkLst xmlns:pc="http://schemas.microsoft.com/office/powerpoint/2013/main/command">
      <pc:docMk/>
      <pc:sldMk cId="3858377040" sldId="954"/>
    </pc:sldMkLst>
    <p188:txBody>
      <a:bodyPr/>
      <a:lstStyle/>
      <a:p>
        <a:r>
          <a:rPr lang="en-US"/>
          <a:t>On the slide, I changed the font color of the heading “CHANGING ADMINISTRATIONS” to match the heading font color on the previous slides.</a:t>
        </a:r>
      </a:p>
    </p188:txBody>
  </p188:cm>
</p188:cmLst>
</file>

<file path=ppt/comments/modernComment_3C3_6576B3B6.xml><?xml version="1.0" encoding="utf-8"?>
<p188:cmLst xmlns:a="http://schemas.openxmlformats.org/drawingml/2006/main" xmlns:r="http://schemas.openxmlformats.org/officeDocument/2006/relationships" xmlns:p188="http://schemas.microsoft.com/office/powerpoint/2018/8/main">
  <p188:cm id="{719A043B-E30C-424E-B862-6431F851F7AF}" authorId="{D83A8146-C961-2058-D92C-AFDA930A4F7D}" status="resolved" created="2025-01-07T20:40:36.811" complete="100000">
    <pc:sldMkLst xmlns:pc="http://schemas.microsoft.com/office/powerpoint/2013/main/command">
      <pc:docMk/>
      <pc:sldMk cId="1702278070" sldId="963"/>
    </pc:sldMkLst>
    <p188:replyLst>
      <p188:reply id="{AE80E5F3-5066-41DA-98EC-6F34A84EF4D6}" authorId="{17969CA8-4CBF-547A-BBC7-942D076A07E8}" created="2025-01-31T15:38:30.326">
        <p188:txBody>
          <a:bodyPr/>
          <a:lstStyle/>
          <a:p>
            <a:r>
              <a:rPr lang="en-US"/>
              <a:t>Done.
I also added the dash to the graphic for the Online Testing label.</a:t>
            </a:r>
          </a:p>
        </p188:txBody>
        <p188:extLst>
          <p:ext xmlns:p="http://schemas.openxmlformats.org/presentationml/2006/main" uri="{57CB4572-C831-44C2-8A1C-0ADB6CCDFE69}">
            <p223:reactions xmlns:p223="http://schemas.microsoft.com/office/powerpoint/2022/03/main">
              <p223:rxn type="👍">
                <p223:instance time="2025-02-05T16:46:30.982" authorId="{8ED6A457-CF57-85A2-EC42-B9789C6191C3}"/>
              </p223:rxn>
            </p223:reactions>
          </p:ext>
        </p188:extLst>
      </p188:reply>
      <p188:reply id="{FB337D64-248E-4A86-95D5-7F6AEC6C9873}" authorId="{8ED6A457-CF57-85A2-EC42-B9789C6191C3}" created="2025-02-05T16:48:03.104">
        <p188:txBody>
          <a:bodyPr/>
          <a:lstStyle/>
          <a:p>
            <a:r>
              <a:rPr lang="en-US"/>
              <a:t>I added “PearsonAccess Next” to the first graphic on the slide to match the script / audio.</a:t>
            </a:r>
          </a:p>
        </p188:txBody>
        <p188:extLst>
          <p:ext xmlns:p="http://schemas.openxmlformats.org/presentationml/2006/main" uri="{57CB4572-C831-44C2-8A1C-0ADB6CCDFE69}">
            <p223:reactions xmlns:p223="http://schemas.microsoft.com/office/powerpoint/2022/03/main">
              <p223:rxn type="👍">
                <p223:instance time="2025-02-06T04:37:25.102" authorId="{17969CA8-4CBF-547A-BBC7-942D076A07E8}"/>
              </p223:rxn>
            </p223:reactions>
          </p:ext>
        </p188:extLst>
      </p188:reply>
    </p188:replyLst>
    <p188:txBody>
      <a:bodyPr/>
      <a:lstStyle/>
      <a:p>
        <a:r>
          <a:rPr lang="en-US"/>
          <a:t>Please rerecord with the updates made to script. Please also update bullet 3 to be read as, “Online Testing - Technical Readiness Steps”, as opposed to what is currently recorded.</a:t>
        </a:r>
      </a:p>
    </p188:txBody>
  </p188:cm>
</p188:cmLst>
</file>

<file path=ppt/comments/modernComment_3C5_D7636E4B.xml><?xml version="1.0" encoding="utf-8"?>
<p188:cmLst xmlns:a="http://schemas.openxmlformats.org/drawingml/2006/main" xmlns:r="http://schemas.openxmlformats.org/officeDocument/2006/relationships" xmlns:p188="http://schemas.microsoft.com/office/powerpoint/2018/8/main">
  <p188:cm id="{FE7A9012-392B-4755-9BAE-19F94ADE3581}" authorId="{D83A8146-C961-2058-D92C-AFDA930A4F7D}" status="resolved" created="2025-01-07T20:42:50.388" complete="100000">
    <pc:sldMkLst xmlns:pc="http://schemas.microsoft.com/office/powerpoint/2013/main/command">
      <pc:docMk/>
      <pc:sldMk cId="3613617739" sldId="965"/>
    </pc:sldMkLst>
    <p188:replyLst>
      <p188:reply id="{7D355343-375D-44B1-924B-4BC80D9C88A1}" authorId="{8ED6A457-CF57-85A2-EC42-B9789C6191C3}" created="2025-01-09T21:05:26.940">
        <p188:txBody>
          <a:bodyPr/>
          <a:lstStyle/>
          <a:p>
            <a:r>
              <a:rPr lang="en-US"/>
              <a:t>Re-record.</a:t>
            </a:r>
          </a:p>
        </p188:txBody>
      </p188:reply>
      <p188:reply id="{1E5B1F3F-F0FE-4626-A115-3D0675F27C3E}" authorId="{17969CA8-4CBF-547A-BBC7-942D076A07E8}" created="2025-02-03T02:53:48.863">
        <p188:txBody>
          <a:bodyPr/>
          <a:lstStyle/>
          <a:p>
            <a:r>
              <a:rPr lang="en-US"/>
              <a:t>done</a:t>
            </a:r>
          </a:p>
        </p188:txBody>
      </p188:reply>
    </p188:replyLst>
    <p188:txBody>
      <a:bodyPr/>
      <a:lstStyle/>
      <a:p>
        <a:r>
          <a:rPr lang="en-US"/>
          <a:t>Updated script</a:t>
        </a:r>
      </a:p>
    </p188:txBody>
  </p188:cm>
  <p188:cm id="{C707082B-F25E-4946-AEC5-BB7E896DC7FE}" authorId="{8ED6A457-CF57-85A2-EC42-B9789C6191C3}" status="resolved" created="2025-01-10T15:35:52.399" complete="100000">
    <ac:deMkLst xmlns:ac="http://schemas.microsoft.com/office/drawing/2013/main/command">
      <pc:docMk xmlns:pc="http://schemas.microsoft.com/office/powerpoint/2013/main/command"/>
      <pc:sldMk xmlns:pc="http://schemas.microsoft.com/office/powerpoint/2013/main/command" cId="3613617739" sldId="965"/>
      <ac:spMk id="2" creationId="{190A9C9C-DED6-4D73-AE01-63DCC060D942}"/>
    </ac:deMkLst>
    <p188:txBody>
      <a:bodyPr/>
      <a:lstStyle/>
      <a:p>
        <a:r>
          <a:rPr lang="en-US"/>
          <a:t>I changed the title on the slide to “PeasrsonAccessNext” from “Accessing and Navigating” to align with the similar transition slide in the Test Admin training.</a:t>
        </a:r>
      </a:p>
    </p188:txBody>
  </p188:cm>
</p188:cmLst>
</file>

<file path=ppt/comments/modernComment_3C7_EE5E743.xml><?xml version="1.0" encoding="utf-8"?>
<p188:cmLst xmlns:a="http://schemas.openxmlformats.org/drawingml/2006/main" xmlns:r="http://schemas.openxmlformats.org/officeDocument/2006/relationships" xmlns:p188="http://schemas.microsoft.com/office/powerpoint/2018/8/main">
  <p188:cm id="{702F60EB-83B2-4B89-B7A4-D09F21B621DF}" authorId="{8ED6A457-CF57-85A2-EC42-B9789C6191C3}" status="resolved" created="2025-01-09T21:07:40.886" complete="100000">
    <pc:sldMkLst xmlns:pc="http://schemas.microsoft.com/office/powerpoint/2013/main/command">
      <pc:docMk/>
      <pc:sldMk cId="249947971" sldId="967"/>
    </pc:sldMkLst>
    <p188:replyLst>
      <p188:reply id="{393FF5EA-6031-47CC-9607-5300638697F1}" authorId="{17969CA8-4CBF-547A-BBC7-942D076A07E8}" created="2025-02-03T02:55:32.268">
        <p188:txBody>
          <a:bodyPr/>
          <a:lstStyle/>
          <a:p>
            <a:r>
              <a:rPr lang="en-US"/>
              <a:t>done</a:t>
            </a:r>
          </a:p>
        </p188:txBody>
      </p188:reply>
    </p188:replyLst>
    <p188:txBody>
      <a:bodyPr/>
      <a:lstStyle/>
      <a:p>
        <a:r>
          <a:rPr lang="en-US"/>
          <a:t>Update made to script.
Re-record.</a:t>
        </a:r>
      </a:p>
    </p188:txBody>
  </p188:cm>
</p188:cmLst>
</file>

<file path=ppt/comments/modernComment_3C9_38DD97DA.xml><?xml version="1.0" encoding="utf-8"?>
<p188:cmLst xmlns:a="http://schemas.openxmlformats.org/drawingml/2006/main" xmlns:r="http://schemas.openxmlformats.org/officeDocument/2006/relationships" xmlns:p188="http://schemas.microsoft.com/office/powerpoint/2018/8/main">
  <p188:cm id="{AB6EE4C5-DABE-43AE-B9A1-9C2B3134360C}" authorId="{D83A8146-C961-2058-D92C-AFDA930A4F7D}" status="resolved" created="2025-01-07T20:44:15.709" complete="100000">
    <pc:sldMkLst xmlns:pc="http://schemas.microsoft.com/office/powerpoint/2013/main/command">
      <pc:docMk/>
      <pc:sldMk cId="954046426" sldId="969"/>
    </pc:sldMkLst>
    <p188:replyLst>
      <p188:reply id="{C90CCD8C-97E6-49F5-9CDF-8AEE0C502EC7}" authorId="{8ED6A457-CF57-85A2-EC42-B9789C6191C3}" created="2025-01-10T15:41:02.309">
        <p188:txBody>
          <a:bodyPr/>
          <a:lstStyle/>
          <a:p>
            <a:r>
              <a:rPr lang="en-US"/>
              <a:t>I added to the script. After “three main menus”, I added “: Setup, Testing, and Reports.”
Please re-record.</a:t>
            </a:r>
          </a:p>
        </p188:txBody>
      </p188:reply>
      <p188:reply id="{FCEE31A7-D676-497A-8049-ED05C7D6C10E}" authorId="{17969CA8-4CBF-547A-BBC7-942D076A07E8}" created="2025-02-03T02:57:05.035">
        <p188:txBody>
          <a:bodyPr/>
          <a:lstStyle/>
          <a:p>
            <a:r>
              <a:rPr lang="en-US"/>
              <a:t>done</a:t>
            </a:r>
          </a:p>
        </p188:txBody>
      </p188:reply>
    </p188:replyLst>
    <p188:txBody>
      <a:bodyPr/>
      <a:lstStyle/>
      <a:p>
        <a:r>
          <a:rPr lang="en-US"/>
          <a:t>Updated script to match the audio.</a:t>
        </a:r>
      </a:p>
    </p188:txBody>
  </p188:cm>
  <p188:cm id="{640F5749-A776-465C-9E73-92788755A663}" authorId="{8ED6A457-CF57-85A2-EC42-B9789C6191C3}" status="resolved" created="2025-01-09T21:15:49.272" complete="100000">
    <pc:sldMkLst xmlns:pc="http://schemas.microsoft.com/office/powerpoint/2013/main/command">
      <pc:docMk/>
      <pc:sldMk cId="954046426" sldId="969"/>
    </pc:sldMkLst>
    <p188:replyLst>
      <p188:reply id="{BB162324-D810-484C-B9F8-A4E910DB97F7}" authorId="{17969CA8-4CBF-547A-BBC7-942D076A07E8}" created="2025-01-31T16:01:05.703">
        <p188:txBody>
          <a:bodyPr/>
          <a:lstStyle/>
          <a:p>
            <a:r>
              <a:rPr lang="en-US"/>
              <a:t>done</a:t>
            </a:r>
          </a:p>
        </p188:txBody>
      </p188:reply>
    </p188:replyLst>
    <p188:txBody>
      <a:bodyPr/>
      <a:lstStyle/>
      <a:p>
        <a:r>
          <a:rPr lang="en-US"/>
          <a:t>Can we get a new image on this slide that shows the Spring 2025 test windows or that has the test windows blurred out?</a:t>
        </a:r>
      </a:p>
    </p188:txBody>
  </p188:cm>
</p188:cmLst>
</file>

<file path=ppt/comments/modernComment_3CB_5D270675.xml><?xml version="1.0" encoding="utf-8"?>
<p188:cmLst xmlns:a="http://schemas.openxmlformats.org/drawingml/2006/main" xmlns:r="http://schemas.openxmlformats.org/officeDocument/2006/relationships" xmlns:p188="http://schemas.microsoft.com/office/powerpoint/2018/8/main">
  <p188:cm id="{39C1898E-21E5-4E97-A51A-AEC0859FC186}" authorId="{D83A8146-C961-2058-D92C-AFDA930A4F7D}" status="resolved" created="2025-01-07T20:45:39.413" complete="100000">
    <ac:deMkLst xmlns:ac="http://schemas.microsoft.com/office/drawing/2013/main/command">
      <pc:docMk xmlns:pc="http://schemas.microsoft.com/office/powerpoint/2013/main/command"/>
      <pc:sldMk xmlns:pc="http://schemas.microsoft.com/office/powerpoint/2013/main/command" cId="1562838645" sldId="971"/>
      <ac:picMk id="7" creationId="{21430FBD-94D6-0AF5-CC3E-274A850DDC4C}"/>
    </ac:deMkLst>
    <p188:replyLst>
      <p188:reply id="{B03B776D-99F6-4A70-A5EA-595BFEED327E}" authorId="{8ED6A457-CF57-85A2-EC42-B9789C6191C3}" created="2025-01-09T21:16:23.827">
        <p188:txBody>
          <a:bodyPr/>
          <a:lstStyle/>
          <a:p>
            <a:r>
              <a:rPr lang="en-US"/>
              <a:t>Re-record.</a:t>
            </a:r>
          </a:p>
        </p188:txBody>
      </p188:reply>
      <p188:reply id="{726C4896-1209-4699-8C7E-0F0A695E58A1}" authorId="{17969CA8-4CBF-547A-BBC7-942D076A07E8}" created="2025-02-03T02:58:57.814">
        <p188:txBody>
          <a:bodyPr/>
          <a:lstStyle/>
          <a:p>
            <a:r>
              <a:rPr lang="en-US"/>
              <a:t>done</a:t>
            </a:r>
          </a:p>
        </p188:txBody>
      </p188:reply>
    </p188:replyLst>
    <p188:txBody>
      <a:bodyPr/>
      <a:lstStyle/>
      <a:p>
        <a:r>
          <a:rPr lang="en-US"/>
          <a:t>The audio cuts out the first word in the script. </a:t>
        </a:r>
      </a:p>
    </p188:txBody>
    <p188:extLst>
      <p:ext xmlns:p="http://schemas.openxmlformats.org/presentationml/2006/main" uri="{57CB4572-C831-44C2-8A1C-0ADB6CCDFE69}">
        <p223:reactions xmlns:p223="http://schemas.microsoft.com/office/powerpoint/2022/03/main">
          <p223:rxn type="👍">
            <p223:instance time="2025-02-02T21:16:13.677" authorId="{17969CA8-4CBF-547A-BBC7-942D076A07E8}"/>
          </p223:rxn>
        </p223:reactions>
      </p:ext>
    </p188:extLst>
  </p188:cm>
</p188:cmLst>
</file>

<file path=ppt/comments/modernComment_3CC_86C31E3C.xml><?xml version="1.0" encoding="utf-8"?>
<p188:cmLst xmlns:a="http://schemas.openxmlformats.org/drawingml/2006/main" xmlns:r="http://schemas.openxmlformats.org/officeDocument/2006/relationships" xmlns:p188="http://schemas.microsoft.com/office/powerpoint/2018/8/main">
  <p188:cm id="{3DFF9A17-EDCF-4FAB-B835-8339B874CAE2}" authorId="{D83A8146-C961-2058-D92C-AFDA930A4F7D}" status="resolved" created="2025-01-07T20:53:51.735" complete="100000">
    <pc:sldMkLst xmlns:pc="http://schemas.microsoft.com/office/powerpoint/2013/main/command">
      <pc:docMk/>
      <pc:sldMk cId="2260934204" sldId="972"/>
    </pc:sldMkLst>
    <p188:txBody>
      <a:bodyPr/>
      <a:lstStyle/>
      <a:p>
        <a:r>
          <a:rPr lang="en-US"/>
          <a:t>Updated script to match audio.</a:t>
        </a:r>
      </a:p>
    </p188:txBody>
  </p188:cm>
</p188:cmLst>
</file>

<file path=ppt/comments/modernComment_3CF_20064A4F.xml><?xml version="1.0" encoding="utf-8"?>
<p188:cmLst xmlns:a="http://schemas.openxmlformats.org/drawingml/2006/main" xmlns:r="http://schemas.openxmlformats.org/officeDocument/2006/relationships" xmlns:p188="http://schemas.microsoft.com/office/powerpoint/2018/8/main">
  <p188:cm id="{71E38522-74E5-40C5-836F-679D419382F0}" authorId="{17969CA8-4CBF-547A-BBC7-942D076A07E8}" status="resolved" created="2025-01-07T05:51:24.875" complete="100000">
    <pc:sldMkLst xmlns:pc="http://schemas.microsoft.com/office/powerpoint/2013/main/command">
      <pc:docMk/>
      <pc:sldMk cId="537283151" sldId="975"/>
    </pc:sldMkLst>
    <p188:txBody>
      <a:bodyPr/>
      <a:lstStyle/>
      <a:p>
        <a:r>
          <a:rPr lang="en-US"/>
          <a:t>Updated URL for support page</a:t>
        </a:r>
      </a:p>
    </p188:txBody>
    <p188:extLst>
      <p:ext xmlns:p="http://schemas.openxmlformats.org/presentationml/2006/main" uri="{57CB4572-C831-44C2-8A1C-0ADB6CCDFE69}">
        <p223:reactions xmlns:p223="http://schemas.microsoft.com/office/powerpoint/2022/03/main">
          <p223:rxn type="👍">
            <p223:instance time="2025-01-10T16:47:49.966" authorId="{8ED6A457-CF57-85A2-EC42-B9789C6191C3}"/>
          </p223:rxn>
        </p223:reactions>
      </p:ext>
    </p188:extLst>
  </p188:cm>
  <p188:cm id="{8B10904D-660C-45A4-B170-FC539CE427D6}" authorId="{D83A8146-C961-2058-D92C-AFDA930A4F7D}" status="resolved" created="2025-01-07T22:29:33.583" complete="100000">
    <ac:deMkLst xmlns:ac="http://schemas.microsoft.com/office/drawing/2013/main/command">
      <pc:docMk xmlns:pc="http://schemas.microsoft.com/office/powerpoint/2013/main/command"/>
      <pc:sldMk xmlns:pc="http://schemas.microsoft.com/office/powerpoint/2013/main/command" cId="537283151" sldId="975"/>
      <ac:picMk id="7" creationId="{F55878AD-B06F-6AED-29A7-491BBDB3C807}"/>
    </ac:deMkLst>
    <p188:replyLst>
      <p188:reply id="{D12C54DE-EA97-4672-B0CF-964E5C02DCFD}" authorId="{8ED6A457-CF57-85A2-EC42-B9789C6191C3}" created="2025-01-10T16:48:11.999">
        <p188:txBody>
          <a:bodyPr/>
          <a:lstStyle/>
          <a:p>
            <a:r>
              <a:rPr lang="en-US"/>
              <a:t>I updated so the url is now an active link on the slide.</a:t>
            </a:r>
          </a:p>
        </p188:txBody>
      </p188:reply>
    </p188:replyLst>
    <p188:txBody>
      <a:bodyPr/>
      <a:lstStyle/>
      <a:p>
        <a:r>
          <a:rPr lang="en-US"/>
          <a:t>Please link the Arizona ACT Aspire Support Page</a:t>
        </a:r>
      </a:p>
    </p188:txBody>
  </p188:cm>
</p188:cmLst>
</file>

<file path=ppt/comments/modernComment_3D4_4E5B35CB.xml><?xml version="1.0" encoding="utf-8"?>
<p188:cmLst xmlns:a="http://schemas.openxmlformats.org/drawingml/2006/main" xmlns:r="http://schemas.openxmlformats.org/officeDocument/2006/relationships" xmlns:p188="http://schemas.microsoft.com/office/powerpoint/2018/8/main">
  <p188:cm id="{46A0B4CC-5AB6-417D-823E-7BE1B47B5CF5}" authorId="{D83A8146-C961-2058-D92C-AFDA930A4F7D}" status="resolved" created="2025-01-07T22:31:21.476" complete="100000">
    <pc:sldMkLst xmlns:pc="http://schemas.microsoft.com/office/powerpoint/2013/main/command">
      <pc:docMk/>
      <pc:sldMk cId="1314600395" sldId="980"/>
    </pc:sldMkLst>
    <p188:replyLst>
      <p188:reply id="{483A77D9-CC94-4541-B2B2-B544C1D50C99}" authorId="{8ED6A457-CF57-85A2-EC42-B9789C6191C3}" created="2025-01-10T16:51:09.331">
        <p188:txBody>
          <a:bodyPr/>
          <a:lstStyle/>
          <a:p>
            <a:r>
              <a:rPr lang="en-US"/>
              <a:t>Please re-record.</a:t>
            </a:r>
          </a:p>
        </p188:txBody>
      </p188:reply>
      <p188:reply id="{8C0CE1DE-63CA-49B1-83FB-54B0C9F752FD}" authorId="{17969CA8-4CBF-547A-BBC7-942D076A07E8}" created="2025-02-03T03:44:21.714">
        <p188:txBody>
          <a:bodyPr/>
          <a:lstStyle/>
          <a:p>
            <a:r>
              <a:rPr lang="en-US"/>
              <a:t>done</a:t>
            </a:r>
          </a:p>
        </p188:txBody>
      </p188:reply>
    </p188:replyLst>
    <p188:txBody>
      <a:bodyPr/>
      <a:lstStyle/>
      <a:p>
        <a:r>
          <a:rPr lang="en-US"/>
          <a:t>Updated the script on this slide to match what is used on the Test Administration training slide. </a:t>
        </a:r>
      </a:p>
    </p188:txBody>
    <p188:extLst>
      <p:ext xmlns:p="http://schemas.openxmlformats.org/presentationml/2006/main" uri="{57CB4572-C831-44C2-8A1C-0ADB6CCDFE69}">
        <p223:reactions xmlns:p223="http://schemas.microsoft.com/office/powerpoint/2022/03/main">
          <p223:rxn type="👍">
            <p223:instance time="2025-02-03T02:45:40.352" authorId="{17969CA8-4CBF-547A-BBC7-942D076A07E8}"/>
          </p223:rxn>
        </p223:reactions>
      </p:ext>
    </p188:extLst>
  </p188:cm>
  <p188:cm id="{5935DD94-10F8-4085-B14D-A28394E669D9}" authorId="{8ED6A457-CF57-85A2-EC42-B9789C6191C3}" status="resolved" created="2025-01-10T16:55:23.030" complete="100000">
    <pc:sldMkLst xmlns:pc="http://schemas.microsoft.com/office/powerpoint/2013/main/command">
      <pc:docMk/>
      <pc:sldMk cId="1314600395" sldId="980"/>
    </pc:sldMkLst>
    <p188:txBody>
      <a:bodyPr/>
      <a:lstStyle/>
      <a:p>
        <a:r>
          <a:rPr lang="en-US"/>
          <a:t>I updated the slide to more closely align with the Test Administration training.</a:t>
        </a:r>
      </a:p>
    </p188:txBody>
  </p188:cm>
</p188:cmLst>
</file>

<file path=ppt/comments/modernComment_3D8_2573F903.xml><?xml version="1.0" encoding="utf-8"?>
<p188:cmLst xmlns:a="http://schemas.openxmlformats.org/drawingml/2006/main" xmlns:r="http://schemas.openxmlformats.org/officeDocument/2006/relationships" xmlns:p188="http://schemas.microsoft.com/office/powerpoint/2018/8/main">
  <p188:cm id="{18E010A0-60DB-45A9-A2D0-28C8EF17CB78}" authorId="{8ED6A457-CF57-85A2-EC42-B9789C6191C3}" status="resolved" created="2025-01-10T16:23:50.493" complete="100000">
    <pc:sldMkLst xmlns:pc="http://schemas.microsoft.com/office/powerpoint/2013/main/command">
      <pc:docMk/>
      <pc:sldMk cId="628357379" sldId="984"/>
    </pc:sldMkLst>
    <p188:txBody>
      <a:bodyPr/>
      <a:lstStyle/>
      <a:p>
        <a:r>
          <a:rPr lang="en-US"/>
          <a:t>Changed subheading on the slide to all caps for consistency</a:t>
        </a:r>
      </a:p>
    </p188:txBody>
  </p188:cm>
</p188:cmLst>
</file>

<file path=ppt/comments/modernComment_3D9_F384D0BD.xml><?xml version="1.0" encoding="utf-8"?>
<p188:cmLst xmlns:a="http://schemas.openxmlformats.org/drawingml/2006/main" xmlns:r="http://schemas.openxmlformats.org/officeDocument/2006/relationships" xmlns:p188="http://schemas.microsoft.com/office/powerpoint/2018/8/main">
  <p188:cm id="{346FE109-B8BF-4BE7-9779-F42EEF7AB91A}" authorId="{D83A8146-C961-2058-D92C-AFDA930A4F7D}" status="resolved" created="2025-02-04T17:57:54.659" complete="100000">
    <pc:sldMkLst xmlns:pc="http://schemas.microsoft.com/office/powerpoint/2013/main/command">
      <pc:docMk/>
      <pc:sldMk cId="4085567677" sldId="985"/>
    </pc:sldMkLst>
    <p188:replyLst>
      <p188:reply id="{AB35B589-E333-461C-921D-F60324AD9C03}" authorId="{8ED6A457-CF57-85A2-EC42-B9789C6191C3}" created="2025-02-05T17:11:12.449">
        <p188:txBody>
          <a:bodyPr/>
          <a:lstStyle/>
          <a:p>
            <a:r>
              <a:rPr lang="en-US"/>
              <a:t>I prefer to say “ChromeOS”, which would mean re-recording.</a:t>
            </a:r>
          </a:p>
        </p188:txBody>
      </p188:reply>
      <p188:reply id="{06BA9D5A-B162-4799-AF30-B84DB0722327}" authorId="{17969CA8-4CBF-547A-BBC7-942D076A07E8}" created="2025-02-06T05:05:55.712">
        <p188:txBody>
          <a:bodyPr/>
          <a:lstStyle/>
          <a:p>
            <a:r>
              <a:rPr lang="en-US"/>
              <a:t>done</a:t>
            </a:r>
          </a:p>
        </p188:txBody>
      </p188:reply>
    </p188:replyLst>
    <p188:txBody>
      <a:bodyPr/>
      <a:lstStyle/>
      <a:p>
        <a:r>
          <a:rPr lang="en-US"/>
          <a:t>Candis: Same as on slide 16, verbally, Chrome OS is said as “Chrome Operating System” while the script only says OS. Do you have a preference to either re-recording or updating the script?</a:t>
        </a:r>
      </a:p>
    </p188:txBody>
  </p188:cm>
  <p188:cm id="{F59741D7-1145-4490-AD16-A8B43B8D6DB4}" authorId="{D83A8146-C961-2058-D92C-AFDA930A4F7D}" status="resolved" created="2025-02-04T18:00:23.120" complete="100000">
    <ac:deMkLst xmlns:ac="http://schemas.microsoft.com/office/drawing/2013/main/command">
      <pc:docMk xmlns:pc="http://schemas.microsoft.com/office/powerpoint/2013/main/command"/>
      <pc:sldMk xmlns:pc="http://schemas.microsoft.com/office/powerpoint/2013/main/command" cId="4085567677" sldId="985"/>
      <ac:picMk id="20" creationId="{E00CAEFA-D83C-5EC8-EE5D-65D3B326F6F5}"/>
    </ac:deMkLst>
    <p188:replyLst>
      <p188:reply id="{4C6D0D26-1B41-4692-BFEE-5B8938C52BB2}" authorId="{8ED6A457-CF57-85A2-EC42-B9789C6191C3}" created="2025-02-05T17:11:45.245">
        <p188:txBody>
          <a:bodyPr/>
          <a:lstStyle/>
          <a:p>
            <a:r>
              <a:rPr lang="en-US"/>
              <a:t>I would prefer to re-record and eliminate the words “First”, “Next”, and “Finally” from the audio.</a:t>
            </a:r>
          </a:p>
        </p188:txBody>
      </p188:reply>
      <p188:reply id="{3BFC87FE-385A-43F9-A333-19CBF44A7E66}" authorId="{17969CA8-4CBF-547A-BBC7-942D076A07E8}" created="2025-02-06T05:06:00.864">
        <p188:txBody>
          <a:bodyPr/>
          <a:lstStyle/>
          <a:p>
            <a:r>
              <a:rPr lang="en-US"/>
              <a:t>done</a:t>
            </a:r>
          </a:p>
        </p188:txBody>
      </p188:reply>
    </p188:replyLst>
    <p188:txBody>
      <a:bodyPr/>
      <a:lstStyle/>
      <a:p>
        <a:r>
          <a:rPr lang="en-US"/>
          <a:t>Candis: At the beginning of each bullet, the audio says “First”, “Next”, and “Finally” but these words are not in the script.  Do you prefer to change the script or re-record?</a:t>
        </a:r>
      </a:p>
    </p188:txBody>
  </p188:cm>
  <p188:cm id="{E3B92A8B-495B-4E04-B8C8-4A134CF459FA}" authorId="{D83A8146-C961-2058-D92C-AFDA930A4F7D}" status="resolved" created="2025-02-04T18:01:01.004" complete="100000">
    <pc:sldMkLst xmlns:pc="http://schemas.microsoft.com/office/powerpoint/2013/main/command">
      <pc:docMk/>
      <pc:sldMk cId="4085567677" sldId="985"/>
    </pc:sldMkLst>
    <p188:replyLst>
      <p188:reply id="{CD4707FD-9CD9-436B-8856-0690D5363104}" authorId="{8ED6A457-CF57-85A2-EC42-B9789C6191C3}" created="2025-02-05T17:12:21.779">
        <p188:txBody>
          <a:bodyPr/>
          <a:lstStyle/>
          <a:p>
            <a:r>
              <a:rPr lang="en-US"/>
              <a:t>Erica, can we re-record this slide and say “ChromeOS” instead of “Chrome Operating System”?</a:t>
            </a:r>
          </a:p>
        </p188:txBody>
      </p188:reply>
      <p188:reply id="{A6129D17-34B7-4FD3-9CCF-57232CA65F94}" authorId="{17969CA8-4CBF-547A-BBC7-942D076A07E8}" created="2025-02-06T05:06:06.253">
        <p188:txBody>
          <a:bodyPr/>
          <a:lstStyle/>
          <a:p>
            <a:r>
              <a:rPr lang="en-US"/>
              <a:t>done</a:t>
            </a:r>
          </a:p>
        </p188:txBody>
      </p188:reply>
    </p188:replyLst>
    <p188:txBody>
      <a:bodyPr/>
      <a:lstStyle/>
      <a:p>
        <a:r>
          <a:rPr lang="en-US"/>
          <a:t>In the last bullet, “ChromeOS” is read as “Chrome Operating System”</a:t>
        </a:r>
      </a:p>
    </p188:txBody>
  </p188:cm>
</p188:cmLst>
</file>

<file path=ppt/comments/modernComment_3DB_719080CC.xml><?xml version="1.0" encoding="utf-8"?>
<p188:cmLst xmlns:a="http://schemas.openxmlformats.org/drawingml/2006/main" xmlns:r="http://schemas.openxmlformats.org/officeDocument/2006/relationships" xmlns:p188="http://schemas.microsoft.com/office/powerpoint/2018/8/main">
  <p188:cm id="{37A6F8F8-6B39-42A0-A59A-40E136FF1E51}" authorId="{D83A8146-C961-2058-D92C-AFDA930A4F7D}" status="resolved" created="2025-01-07T21:46:41.207" complete="100000">
    <pc:sldMkLst xmlns:pc="http://schemas.microsoft.com/office/powerpoint/2013/main/command">
      <pc:docMk/>
      <pc:sldMk cId="1905295564" sldId="987"/>
    </pc:sldMkLst>
    <p188:replyLst>
      <p188:reply id="{12D35588-57B1-4849-AEA5-2293A2060D39}" authorId="{8ED6A457-CF57-85A2-EC42-B9789C6191C3}" created="2025-01-09T22:05:05.773">
        <p188:txBody>
          <a:bodyPr/>
          <a:lstStyle/>
          <a:p>
            <a:r>
              <a:rPr lang="en-US"/>
              <a:t>I updated “the portal” to “PearsonAccessnext”.
Please re-record.</a:t>
            </a:r>
          </a:p>
        </p188:txBody>
      </p188:reply>
      <p188:reply id="{7F9ADDA7-FBD3-4166-AD7F-E54F3780D194}" authorId="{17969CA8-4CBF-547A-BBC7-942D076A07E8}" created="2025-02-03T03:20:14.743">
        <p188:txBody>
          <a:bodyPr/>
          <a:lstStyle/>
          <a:p>
            <a:r>
              <a:rPr lang="en-US"/>
              <a:t>done</a:t>
            </a:r>
          </a:p>
        </p188:txBody>
      </p188:reply>
    </p188:replyLst>
    <p188:txBody>
      <a:bodyPr/>
      <a:lstStyle/>
      <a:p>
        <a:r>
          <a:rPr lang="en-US"/>
          <a:t>Updated script to match audio</a:t>
        </a:r>
      </a:p>
    </p188:txBody>
    <p188:extLst>
      <p:ext xmlns:p="http://schemas.openxmlformats.org/presentationml/2006/main" uri="{57CB4572-C831-44C2-8A1C-0ADB6CCDFE69}">
        <p223:reactions xmlns:p223="http://schemas.microsoft.com/office/powerpoint/2022/03/main">
          <p223:rxn type="👍">
            <p223:instance time="2025-02-02T21:37:24.050" authorId="{17969CA8-4CBF-547A-BBC7-942D076A07E8}"/>
          </p223:rxn>
        </p223:reactions>
      </p:ext>
    </p188:extLst>
  </p188:cm>
  <p188:cm id="{F3E82597-4036-47A8-94D8-2C86DD750C76}" authorId="{8ED6A457-CF57-85A2-EC42-B9789C6191C3}" status="resolved" created="2025-01-10T16:09:48.662" complete="100000">
    <ac:deMkLst xmlns:ac="http://schemas.microsoft.com/office/drawing/2013/main/command">
      <pc:docMk xmlns:pc="http://schemas.microsoft.com/office/powerpoint/2013/main/command"/>
      <pc:sldMk xmlns:pc="http://schemas.microsoft.com/office/powerpoint/2013/main/command" cId="1905295564" sldId="987"/>
      <ac:spMk id="3" creationId="{00000000-0000-0000-0000-000000000000}"/>
    </ac:deMkLst>
    <p188:txBody>
      <a:bodyPr/>
      <a:lstStyle/>
      <a:p>
        <a:r>
          <a:rPr lang="en-US"/>
          <a:t>I updated the subheading on this slide to all caps for consistency</a:t>
        </a:r>
      </a:p>
    </p188:txBody>
  </p188:cm>
  <p188:cm id="{C56DB4B0-5F18-46DC-84C9-F83B87C51F04}" authorId="{8ED6A457-CF57-85A2-EC42-B9789C6191C3}" status="resolved" created="2025-01-10T16:11:32.615" complete="100000">
    <ac:deMkLst xmlns:ac="http://schemas.microsoft.com/office/drawing/2013/main/command">
      <pc:docMk xmlns:pc="http://schemas.microsoft.com/office/powerpoint/2013/main/command"/>
      <pc:sldMk xmlns:pc="http://schemas.microsoft.com/office/powerpoint/2013/main/command" cId="1905295564" sldId="987"/>
      <ac:picMk id="17" creationId="{B14403AF-8551-4B70-D47B-81514A321F23}"/>
    </ac:deMkLst>
    <p188:replyLst>
      <p188:reply id="{3461ECB4-DF05-454A-A8A5-46D211980F21}" authorId="{17969CA8-4CBF-547A-BBC7-942D076A07E8}" created="2025-02-02T22:13:34.765">
        <p188:txBody>
          <a:bodyPr/>
          <a:lstStyle/>
          <a:p>
            <a:r>
              <a:rPr lang="en-US"/>
              <a:t>Yes. This is still noted on our support site, however we no longer reference 10.2 because the oldest iOS we support is 16</a:t>
            </a:r>
          </a:p>
        </p188:txBody>
      </p188:reply>
      <p188:reply id="{C7F86CB0-9F9F-4AB7-BD66-32165CE9949B}" authorId="{8ED6A457-CF57-85A2-EC42-B9789C6191C3}" created="2025-02-05T17:42:04.670">
        <p188:txBody>
          <a:bodyPr/>
          <a:lstStyle/>
          <a:p>
            <a:r>
              <a:rPr lang="en-US"/>
              <a:t>Thank you, Erica. I deleted the portion of the script that refers to 10.2.</a:t>
            </a:r>
          </a:p>
        </p188:txBody>
      </p188:reply>
      <p188:reply id="{00156B87-466C-4DEA-B928-1D8E19207EBD}" authorId="{17969CA8-4CBF-547A-BBC7-942D076A07E8}" created="2025-02-06T05:30:24.388">
        <p188:txBody>
          <a:bodyPr/>
          <a:lstStyle/>
          <a:p>
            <a:r>
              <a:rPr lang="en-US"/>
              <a:t>OK. I re-recorded the audio.</a:t>
            </a:r>
          </a:p>
        </p188:txBody>
      </p188:reply>
    </p188:replyLst>
    <p188:txBody>
      <a:bodyPr/>
      <a:lstStyle/>
      <a:p>
        <a:r>
          <a:rPr lang="en-US"/>
          <a:t>Erica, is the 8-hour time limit still accurate for current versions of iOS?</a:t>
        </a:r>
      </a:p>
    </p188:txBody>
  </p188:cm>
</p188:cmLst>
</file>

<file path=ppt/comments/modernComment_3DC_31C5968B.xml><?xml version="1.0" encoding="utf-8"?>
<p188:cmLst xmlns:a="http://schemas.openxmlformats.org/drawingml/2006/main" xmlns:r="http://schemas.openxmlformats.org/officeDocument/2006/relationships" xmlns:p188="http://schemas.microsoft.com/office/powerpoint/2018/8/main">
  <p188:cm id="{AADE3663-DE8F-4CA5-B408-9654BFA532AE}" authorId="{D83A8146-C961-2058-D92C-AFDA930A4F7D}" status="resolved" created="2025-01-07T21:48:12.840" complete="100000">
    <pc:sldMkLst xmlns:pc="http://schemas.microsoft.com/office/powerpoint/2013/main/command">
      <pc:docMk/>
      <pc:sldMk cId="835032715" sldId="988"/>
    </pc:sldMkLst>
    <p188:replyLst>
      <p188:reply id="{77657E68-D9FD-4468-9150-074A6C07E9E0}" authorId="{8ED6A457-CF57-85A2-EC42-B9789C6191C3}" created="2025-01-09T22:09:21.355">
        <p188:txBody>
          <a:bodyPr/>
          <a:lstStyle/>
          <a:p>
            <a:r>
              <a:rPr lang="en-US"/>
              <a:t>I updated the script and removed the “8” after TestNav. Also removed the “8” after TestNav on the slide.
Please re-record.</a:t>
            </a:r>
          </a:p>
        </p188:txBody>
      </p188:reply>
      <p188:reply id="{1B070DC4-893E-468B-9E0D-A5770F11BDE8}" authorId="{17969CA8-4CBF-547A-BBC7-942D076A07E8}" created="2025-02-02T22:16:00.117">
        <p188:txBody>
          <a:bodyPr/>
          <a:lstStyle/>
          <a:p>
            <a:r>
              <a:rPr lang="en-US"/>
              <a:t>Recording complete
I think if we put the weblink to TestNav on the slide that it will be misleading. AZ students can only test in the app.
</a:t>
            </a:r>
          </a:p>
        </p188:txBody>
        <p188:extLst>
          <p:ext xmlns:p="http://schemas.openxmlformats.org/presentationml/2006/main" uri="{57CB4572-C831-44C2-8A1C-0ADB6CCDFE69}">
            <p223:reactions xmlns:p223="http://schemas.microsoft.com/office/powerpoint/2022/03/main">
              <p223:rxn type="👍">
                <p223:instance time="2025-02-05T17:43:17.612" authorId="{8ED6A457-CF57-85A2-EC42-B9789C6191C3}"/>
              </p223:rxn>
            </p223:reactions>
          </p:ext>
        </p188:extLst>
      </p188:reply>
    </p188:replyLst>
    <p188:txBody>
      <a:bodyPr/>
      <a:lstStyle/>
      <a:p>
        <a:r>
          <a:rPr lang="en-US"/>
          <a:t>This sentence is included in slide 17.  The audio says, “Now we’ll talk about accessing TestNav 8, the secure student testing application.”
Are we able to remove “TestNav 8” and just say “TestNav”? Also, can we include the link to TestNav on this page as a precursor to the next slide?</a:t>
        </a:r>
      </a:p>
    </p188:txBody>
    <p188:extLst>
      <p:ext xmlns:p="http://schemas.openxmlformats.org/presentationml/2006/main" uri="{57CB4572-C831-44C2-8A1C-0ADB6CCDFE69}">
        <p223:reactions xmlns:p223="http://schemas.microsoft.com/office/powerpoint/2022/03/main">
          <p223:rxn type="👍">
            <p223:instance time="2025-02-02T22:14:38.212" authorId="{17969CA8-4CBF-547A-BBC7-942D076A07E8}"/>
          </p223:rxn>
        </p223:reactions>
      </p:ext>
    </p188:extLst>
  </p188:cm>
  <p188:cm id="{2C60AC6D-5154-4747-B812-3BB2AA0989FF}" authorId="{8ED6A457-CF57-85A2-EC42-B9789C6191C3}" status="resolved" created="2025-01-10T16:13:19.055" complete="100000">
    <pc:sldMkLst xmlns:pc="http://schemas.microsoft.com/office/powerpoint/2013/main/command">
      <pc:docMk/>
      <pc:sldMk cId="835032715" sldId="988"/>
    </pc:sldMkLst>
    <p188:txBody>
      <a:bodyPr/>
      <a:lstStyle/>
      <a:p>
        <a:r>
          <a:rPr lang="en-US"/>
          <a:t>On slides 24-27, I updated the subheadings on the slides to all caps for consistency (with the exception of the word TestNav)</a:t>
        </a:r>
      </a:p>
    </p188:txBody>
    <p188:extLst>
      <p:ext xmlns:p="http://schemas.openxmlformats.org/presentationml/2006/main" uri="{57CB4572-C831-44C2-8A1C-0ADB6CCDFE69}">
        <p223:reactions xmlns:p223="http://schemas.microsoft.com/office/powerpoint/2022/03/main">
          <p223:rxn type="👍">
            <p223:instance time="2025-02-02T22:16:11.400" authorId="{17969CA8-4CBF-547A-BBC7-942D076A07E8}"/>
          </p223:rxn>
        </p223:reactions>
      </p:ext>
    </p188:extLst>
  </p188:cm>
</p188:cmLst>
</file>

<file path=ppt/comments/modernComment_3DD_2AD45B31.xml><?xml version="1.0" encoding="utf-8"?>
<p188:cmLst xmlns:a="http://schemas.openxmlformats.org/drawingml/2006/main" xmlns:r="http://schemas.openxmlformats.org/officeDocument/2006/relationships" xmlns:p188="http://schemas.microsoft.com/office/powerpoint/2018/8/main">
  <p188:cm id="{AA70C202-BD49-4708-8802-A2AAFFFA85BD}" authorId="{D83A8146-C961-2058-D92C-AFDA930A4F7D}" status="resolved" created="2025-01-07T21:51:11.140" complete="100000">
    <ac:deMkLst xmlns:ac="http://schemas.microsoft.com/office/drawing/2013/main/command">
      <pc:docMk xmlns:pc="http://schemas.microsoft.com/office/powerpoint/2013/main/command"/>
      <pc:sldMk xmlns:pc="http://schemas.microsoft.com/office/powerpoint/2013/main/command" cId="718560049" sldId="989"/>
      <ac:picMk id="5" creationId="{C5DB11E0-37E4-4E2B-4364-CF99FB13EB31}"/>
    </ac:deMkLst>
    <p188:txBody>
      <a:bodyPr/>
      <a:lstStyle/>
      <a:p>
        <a:r>
          <a:rPr lang="en-US"/>
          <a:t>Updated notes to match audio.</a:t>
        </a:r>
      </a:p>
    </p188:txBody>
  </p188:cm>
  <p188:cm id="{90B173D0-14C6-4F3D-ABC3-DCB9B34696BA}" authorId="{D83A8146-C961-2058-D92C-AFDA930A4F7D}" status="resolved" created="2025-01-07T21:53:28.972" complete="100000">
    <pc:sldMkLst xmlns:pc="http://schemas.microsoft.com/office/powerpoint/2013/main/command">
      <pc:docMk/>
      <pc:sldMk cId="718560049" sldId="989"/>
    </pc:sldMkLst>
    <p188:replyLst>
      <p188:reply id="{CEBD1E4B-FF1A-4351-BB3C-8ADD2BC48E64}" authorId="{8ED6A457-CF57-85A2-EC42-B9789C6191C3}" created="2025-01-10T16:17:09.157">
        <p188:txBody>
          <a:bodyPr/>
          <a:lstStyle/>
          <a:p>
            <a:r>
              <a:rPr lang="en-US"/>
              <a:t>I removed “8” from the slide.</a:t>
            </a:r>
          </a:p>
        </p188:txBody>
      </p188:reply>
    </p188:replyLst>
    <p188:txBody>
      <a:bodyPr/>
      <a:lstStyle/>
      <a:p>
        <a:r>
          <a:rPr lang="en-US"/>
          <a:t>Please remove the “8” from TestNav</a:t>
        </a:r>
      </a:p>
    </p188:txBody>
  </p188:cm>
</p188:cmLst>
</file>

<file path=ppt/comments/modernComment_3DE_8763C12B.xml><?xml version="1.0" encoding="utf-8"?>
<p188:cmLst xmlns:a="http://schemas.openxmlformats.org/drawingml/2006/main" xmlns:r="http://schemas.openxmlformats.org/officeDocument/2006/relationships" xmlns:p188="http://schemas.microsoft.com/office/powerpoint/2018/8/main">
  <p188:cm id="{89754679-5314-4D1A-9820-E3B870D5CED2}" authorId="{D83A8146-C961-2058-D92C-AFDA930A4F7D}" status="resolved" created="2025-01-07T21:54:57.699" complete="100000">
    <ac:deMkLst xmlns:ac="http://schemas.microsoft.com/office/drawing/2013/main/command">
      <pc:docMk xmlns:pc="http://schemas.microsoft.com/office/powerpoint/2013/main/command"/>
      <pc:sldMk xmlns:pc="http://schemas.microsoft.com/office/powerpoint/2013/main/command" cId="2271461675" sldId="990"/>
      <ac:picMk id="5" creationId="{51523516-BA5E-DF51-5B63-E6155D3D56B8}"/>
    </ac:deMkLst>
    <p188:replyLst>
      <p188:reply id="{364B2427-3362-4F78-B26A-05F15DCC557B}" authorId="{8ED6A457-CF57-85A2-EC42-B9789C6191C3}" created="2025-01-10T16:19:50.816">
        <p188:txBody>
          <a:bodyPr/>
          <a:lstStyle/>
          <a:p>
            <a:r>
              <a:rPr lang="en-US"/>
              <a:t>I added the bullets from the slide to the script area.
Please re-record to eliminate the long pause before the bullets are read.</a:t>
            </a:r>
          </a:p>
        </p188:txBody>
      </p188:reply>
    </p188:replyLst>
    <p188:txBody>
      <a:bodyPr/>
      <a:lstStyle/>
      <a:p>
        <a:r>
          <a:rPr lang="en-US"/>
          <a:t>There is a very long pause between the last sentence in the script and the bullets, which are not included in the script. Can the time be cut shorter and can we place add the bullets on the slide to the script?</a:t>
        </a:r>
      </a:p>
    </p188:txBody>
    <p188:extLst>
      <p:ext xmlns:p="http://schemas.openxmlformats.org/presentationml/2006/main" uri="{57CB4572-C831-44C2-8A1C-0ADB6CCDFE69}">
        <p223:reactions xmlns:p223="http://schemas.microsoft.com/office/powerpoint/2022/03/main">
          <p223:rxn type="👍">
            <p223:instance time="2025-02-02T22:18:38.812" authorId="{17969CA8-4CBF-547A-BBC7-942D076A07E8}"/>
          </p223:rxn>
        </p223:reactions>
      </p:ext>
    </p188:extLst>
  </p188:cm>
</p188:cmLst>
</file>

<file path=ppt/comments/modernComment_3DF_7078BCBA.xml><?xml version="1.0" encoding="utf-8"?>
<p188:cmLst xmlns:a="http://schemas.openxmlformats.org/drawingml/2006/main" xmlns:r="http://schemas.openxmlformats.org/officeDocument/2006/relationships" xmlns:p188="http://schemas.microsoft.com/office/powerpoint/2018/8/main">
  <p188:cm id="{BDD8EA9A-DD61-4498-8360-A70F0A387537}" authorId="{D83A8146-C961-2058-D92C-AFDA930A4F7D}" status="resolved" created="2025-01-07T21:56:48.137" complete="100000">
    <ac:deMkLst xmlns:ac="http://schemas.microsoft.com/office/drawing/2013/main/command">
      <pc:docMk xmlns:pc="http://schemas.microsoft.com/office/powerpoint/2013/main/command"/>
      <pc:sldMk xmlns:pc="http://schemas.microsoft.com/office/powerpoint/2013/main/command" cId="1886960826" sldId="991"/>
      <ac:picMk id="4" creationId="{B650829A-0E57-E14A-1649-E3CDF4DAED81}"/>
    </ac:deMkLst>
    <p188:replyLst>
      <p188:reply id="{68EC243A-04D5-49C0-A4D6-69F3B74D5455}" authorId="{17969CA8-4CBF-547A-BBC7-942D076A07E8}" created="2025-02-03T03:31:51.303">
        <p188:txBody>
          <a:bodyPr/>
          <a:lstStyle/>
          <a:p>
            <a:r>
              <a:rPr lang="en-US"/>
              <a:t>done</a:t>
            </a:r>
          </a:p>
        </p188:txBody>
      </p188:reply>
    </p188:replyLst>
    <p188:txBody>
      <a:bodyPr/>
      <a:lstStyle/>
      <a:p>
        <a:r>
          <a:rPr lang="en-US"/>
          <a:t>Please rerecord so the audio matches the script. </a:t>
        </a:r>
      </a:p>
    </p188:txBody>
  </p188:cm>
</p188:cmLst>
</file>

<file path=ppt/comments/modernComment_3E4_9F1D7347.xml><?xml version="1.0" encoding="utf-8"?>
<p188:cmLst xmlns:a="http://schemas.openxmlformats.org/drawingml/2006/main" xmlns:r="http://schemas.openxmlformats.org/officeDocument/2006/relationships" xmlns:p188="http://schemas.microsoft.com/office/powerpoint/2018/8/main">
  <p188:cm id="{C914A0FC-4CAE-4523-BA35-A74B3D19CA97}" authorId="{D83A8146-C961-2058-D92C-AFDA930A4F7D}" status="resolved" created="2025-01-07T22:17:44.307" complete="100000">
    <pc:sldMkLst xmlns:pc="http://schemas.microsoft.com/office/powerpoint/2013/main/command">
      <pc:docMk/>
      <pc:sldMk cId="2669507399" sldId="996"/>
    </pc:sldMkLst>
    <p188:replyLst>
      <p188:reply id="{26C99CE0-8F8B-4CF7-9119-1EC1F3692C4C}" authorId="{17969CA8-4CBF-547A-BBC7-942D076A07E8}" created="2025-02-02T22:24:33.846">
        <p188:txBody>
          <a:bodyPr/>
          <a:lstStyle/>
          <a:p>
            <a:r>
              <a:rPr lang="en-US"/>
              <a:t>Do you want me to say, "One. Click Run Network Check from the App Check page. Two. Enter the number…
Or just eliminate any sequencing words (like "first") and just read the sentences?</a:t>
            </a:r>
          </a:p>
        </p188:txBody>
      </p188:reply>
      <p188:reply id="{CC26E88A-8E9B-4DE4-AEC7-5453BC3D71FD}" authorId="{D83A8146-C961-2058-D92C-AFDA930A4F7D}" created="2025-02-04T18:09:00.089">
        <p188:txBody>
          <a:bodyPr/>
          <a:lstStyle/>
          <a:p>
            <a:r>
              <a:rPr lang="en-US"/>
              <a:t>I would recommend using the numbers as they are listed.</a:t>
            </a:r>
          </a:p>
        </p188:txBody>
      </p188:reply>
      <p188:reply id="{53A91B64-E83E-488E-83B0-B000501D34F0}" authorId="{8ED6A457-CF57-85A2-EC42-B9789C6191C3}" created="2025-02-05T17:49:15.625">
        <p188:txBody>
          <a:bodyPr/>
          <a:lstStyle/>
          <a:p>
            <a:r>
              <a:rPr lang="en-US"/>
              <a:t>Agreed. Can we use “One. Click Run Network Check from the App Check page. Two. Enter the number…”</a:t>
            </a:r>
          </a:p>
        </p188:txBody>
      </p188:reply>
      <p188:reply id="{700B7D70-762A-4B1A-9F58-9F865EE4E222}" authorId="{17969CA8-4CBF-547A-BBC7-942D076A07E8}" created="2025-02-06T05:33:45.673">
        <p188:txBody>
          <a:bodyPr/>
          <a:lstStyle/>
          <a:p>
            <a:r>
              <a:rPr lang="en-US"/>
              <a:t>Done</a:t>
            </a:r>
          </a:p>
        </p188:txBody>
      </p188:reply>
    </p188:replyLst>
    <p188:txBody>
      <a:bodyPr/>
      <a:lstStyle/>
      <a:p>
        <a:r>
          <a:rPr lang="en-US"/>
          <a:t>In the audio, instead of counting off the tasks, the word “First..” is used. Please re-record to remove the word “First”. I have also added text between the first paragraph and the numbered tasks.</a:t>
        </a:r>
      </a:p>
    </p188:txBody>
  </p188:cm>
</p188:cmLst>
</file>

<file path=ppt/comments/modernComment_3E5_E4F1D6C5.xml><?xml version="1.0" encoding="utf-8"?>
<p188:cmLst xmlns:a="http://schemas.openxmlformats.org/drawingml/2006/main" xmlns:r="http://schemas.openxmlformats.org/officeDocument/2006/relationships" xmlns:p188="http://schemas.microsoft.com/office/powerpoint/2018/8/main">
  <p188:cm id="{41E252CC-576A-4B75-BA3D-FD7AD30E7DEF}" authorId="{D83A8146-C961-2058-D92C-AFDA930A4F7D}" status="resolved" created="2025-01-07T22:13:55.112" complete="100000">
    <ac:deMkLst xmlns:ac="http://schemas.microsoft.com/office/drawing/2013/main/command">
      <pc:docMk xmlns:pc="http://schemas.microsoft.com/office/powerpoint/2013/main/command"/>
      <pc:sldMk xmlns:pc="http://schemas.microsoft.com/office/powerpoint/2013/main/command" cId="3841054405" sldId="997"/>
      <ac:picMk id="7" creationId="{8ACE38BC-FEFB-FECE-264F-26A2BFF22CDA}"/>
    </ac:deMkLst>
    <p188:replyLst>
      <p188:reply id="{FEE497C0-D9F7-49F5-8284-9D1A899245DA}" authorId="{17969CA8-4CBF-547A-BBC7-942D076A07E8}" created="2025-02-03T03:38:33.243">
        <p188:txBody>
          <a:bodyPr/>
          <a:lstStyle/>
          <a:p>
            <a:r>
              <a:rPr lang="en-US"/>
              <a:t>done</a:t>
            </a:r>
          </a:p>
        </p188:txBody>
      </p188:reply>
    </p188:replyLst>
    <p188:txBody>
      <a:bodyPr/>
      <a:lstStyle/>
      <a:p>
        <a:r>
          <a:rPr lang="en-US"/>
          <a:t>At the end of the first paragraph, please update to “PearsonAccess Next” with superscript. Will also need to be re-recorded.</a:t>
        </a:r>
      </a:p>
    </p188:txBody>
  </p188:cm>
</p188:cmLst>
</file>

<file path=ppt/comments/modernComment_3E7_48087FE8.xml><?xml version="1.0" encoding="utf-8"?>
<p188:cmLst xmlns:a="http://schemas.openxmlformats.org/drawingml/2006/main" xmlns:r="http://schemas.openxmlformats.org/officeDocument/2006/relationships" xmlns:p188="http://schemas.microsoft.com/office/powerpoint/2018/8/main">
  <p188:cm id="{9257B305-72D5-47F6-A215-F3116875473F}" authorId="{D83A8146-C961-2058-D92C-AFDA930A4F7D}" status="resolved" created="2025-01-07T21:44:17.379" complete="100000">
    <pc:sldMkLst xmlns:pc="http://schemas.microsoft.com/office/powerpoint/2013/main/command">
      <pc:docMk/>
      <pc:sldMk cId="1208516584" sldId="999"/>
    </pc:sldMkLst>
    <p188:replyLst>
      <p188:reply id="{70C0793E-7FE3-4897-9048-1EC249CC616C}" authorId="{17969CA8-4CBF-547A-BBC7-942D076A07E8}" created="2025-02-02T21:36:58.619">
        <p188:txBody>
          <a:bodyPr/>
          <a:lstStyle/>
          <a:p>
            <a:r>
              <a:rPr lang="en-US"/>
              <a:t>done</a:t>
            </a:r>
          </a:p>
        </p188:txBody>
      </p188:reply>
    </p188:replyLst>
    <p188:txBody>
      <a:bodyPr/>
      <a:lstStyle/>
      <a:p>
        <a:r>
          <a:rPr lang="en-US"/>
          <a:t>Please add the appropriate link to the “Click to add text”.</a:t>
        </a:r>
      </a:p>
    </p188:txBody>
  </p188:cm>
  <p188:cm id="{04DA1D83-FD65-4F2E-9E38-044BAF63869F}" authorId="{D83A8146-C961-2058-D92C-AFDA930A4F7D}" status="resolved" created="2025-01-07T21:45:04.589" complete="100000">
    <pc:sldMkLst xmlns:pc="http://schemas.microsoft.com/office/powerpoint/2013/main/command">
      <pc:docMk/>
      <pc:sldMk cId="1208516584" sldId="999"/>
    </pc:sldMkLst>
    <p188:replyLst>
      <p188:reply id="{134263F3-02CD-4F39-9558-3DE77826BD2C}" authorId="{8ED6A457-CF57-85A2-EC42-B9789C6191C3}" created="2025-01-09T22:01:33.803">
        <p188:txBody>
          <a:bodyPr/>
          <a:lstStyle/>
          <a:p>
            <a:r>
              <a:rPr lang="en-US"/>
              <a:t>I also made this modification on the slide.
Please re-record.</a:t>
            </a:r>
          </a:p>
        </p188:txBody>
      </p188:reply>
      <p188:reply id="{EE5C94C9-8EE0-4CA4-8D95-CF8B0F1DCACB}" authorId="{17969CA8-4CBF-547A-BBC7-942D076A07E8}" created="2025-02-03T03:08:12.426">
        <p188:txBody>
          <a:bodyPr/>
          <a:lstStyle/>
          <a:p>
            <a:r>
              <a:rPr lang="en-US"/>
              <a:t>Recording complete. I almost wonder if, "Communicate procedures to proctors", should be a separate bullet. The sentence for bullet 3 sounds weird to me.</a:t>
            </a:r>
          </a:p>
        </p188:txBody>
      </p188:reply>
      <p188:reply id="{EC6BEB5A-223D-42CF-9E09-29EB9AA1E5D4}" authorId="{8ED6A457-CF57-85A2-EC42-B9789C6191C3}" created="2025-02-05T17:20:15.437">
        <p188:txBody>
          <a:bodyPr/>
          <a:lstStyle/>
          <a:p>
            <a:r>
              <a:rPr lang="en-US"/>
              <a:t>Erica, I agree with you, and since we deleted other slides / info about the SRF and log file locations, I’m thinking we could delete that information from this slide as well. I have marked up the script - let us know what you think. The bullets / information presented on the slide would also need to be updated to align the script.
I also thought about deleting this slide and adding the remaining details (and link at the top) to the next slide but wasn’t sure how well that would fit since the next slide is full of timer information. What are your thoughts?</a:t>
            </a:r>
          </a:p>
        </p188:txBody>
      </p188:reply>
      <p188:reply id="{05CCC91D-64CF-4B9A-A83D-ED154DBB5653}" authorId="{17969CA8-4CBF-547A-BBC7-942D076A07E8}" created="2025-02-06T05:26:50.778">
        <p188:txBody>
          <a:bodyPr/>
          <a:lstStyle/>
          <a:p>
            <a:r>
              <a:rPr lang="en-US"/>
              <a:t>The information on this slide mirrors the information we shared on slide 20 for Chromebooks.
I am partial to keeping the information. Perhaps we could re-word bullet 3 to, " Communicate procedures for locating SRFs (Student Response Files) and log files to proctors."</a:t>
            </a:r>
          </a:p>
        </p188:txBody>
      </p188:reply>
      <p188:reply id="{9CF2C437-84BE-46A2-B236-9C5407C8C72A}" authorId="{8ED6A457-CF57-85A2-EC42-B9789C6191C3}" created="2025-02-06T17:44:49.296">
        <p188:txBody>
          <a:bodyPr/>
          <a:lstStyle/>
          <a:p>
            <a:r>
              <a:rPr lang="en-US"/>
              <a:t>Thank you, Erica. Sounds good to me. I have updated the script accordingly.</a:t>
            </a:r>
          </a:p>
        </p188:txBody>
      </p188:reply>
      <p188:reply id="{6D3FDAC7-868A-4684-9B3F-5F8C5081B726}" authorId="{17969CA8-4CBF-547A-BBC7-942D076A07E8}" created="2025-02-06T19:31:24.415">
        <p188:txBody>
          <a:bodyPr/>
          <a:lstStyle/>
          <a:p>
            <a:r>
              <a:rPr lang="en-US"/>
              <a:t>Thank you. Recording complete. 
Also, I updated the text on the slide to match the script for the 3rd bullet</a:t>
            </a:r>
          </a:p>
        </p188:txBody>
      </p188:reply>
    </p188:replyLst>
    <p188:txBody>
      <a:bodyPr/>
      <a:lstStyle/>
      <a:p>
        <a:r>
          <a:rPr lang="en-US"/>
          <a:t>Edited the script, please see strikethrough and addition of the word “and” in bullet 3.</a:t>
        </a:r>
      </a:p>
    </p188:txBody>
  </p188:cm>
</p188:cmLst>
</file>

<file path=ppt/comments/modernComment_3E9_43C2BBC.xml><?xml version="1.0" encoding="utf-8"?>
<p188:cmLst xmlns:a="http://schemas.openxmlformats.org/drawingml/2006/main" xmlns:r="http://schemas.openxmlformats.org/officeDocument/2006/relationships" xmlns:p188="http://schemas.microsoft.com/office/powerpoint/2018/8/main">
  <p188:cm id="{520D1E99-A9DB-467D-AEE1-3C1C6A0243A0}" authorId="{17969CA8-4CBF-547A-BBC7-942D076A07E8}" status="resolved" created="2025-02-03T02:43:34.231" complete="100000">
    <pc:sldMkLst xmlns:pc="http://schemas.microsoft.com/office/powerpoint/2013/main/command">
      <pc:docMk/>
      <pc:sldMk cId="71052220" sldId="1001"/>
    </pc:sldMkLst>
    <p188:replyLst>
      <p188:reply id="{AC6D29C5-4304-4A8E-BEE8-888281FA61CA}" authorId="{8ED6A457-CF57-85A2-EC42-B9789C6191C3}" created="2025-02-05T17:58:20.600">
        <p188:txBody>
          <a:bodyPr/>
          <a:lstStyle/>
          <a:p>
            <a:r>
              <a:rPr lang="en-US"/>
              <a:t>Updated heading on the slide from “Early Warning System Notification” to “Common Error Codes”</a:t>
            </a:r>
          </a:p>
        </p188:txBody>
      </p188:reply>
    </p188:replyLst>
    <p188:txBody>
      <a:bodyPr/>
      <a:lstStyle/>
      <a:p>
        <a:r>
          <a:rPr lang="en-US"/>
          <a:t>New Slide and audio recording complete</a:t>
        </a:r>
      </a:p>
    </p188:txBody>
    <p188:extLst>
      <p:ext xmlns:p="http://schemas.openxmlformats.org/presentationml/2006/main" uri="{57CB4572-C831-44C2-8A1C-0ADB6CCDFE69}">
        <p223:reactions xmlns:p223="http://schemas.microsoft.com/office/powerpoint/2022/03/main">
          <p223:rxn type="👍">
            <p223:instance time="2025-02-05T17:50:30.338" authorId="{8ED6A457-CF57-85A2-EC42-B9789C6191C3}"/>
          </p223:rxn>
        </p223:reactions>
      </p:ext>
    </p188:extLst>
  </p188:cm>
</p188:cmLst>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hyperlink" Target="https://support.assessment.pearson.com/TN/accessibility-tools-and-pnp-profile-16908343.html"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2" Type="http://schemas.openxmlformats.org/officeDocument/2006/relationships/hyperlink" Target="https://support.assessment.pearson.com/TN/accessibility-tools-and-pnp-profile-16908343.html" TargetMode="External"/><Relationship Id="rId1"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40DEE-E24B-4DA4-B163-0D51F76459D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A960B1B3-F8F2-484B-A22F-B287945DF67F}">
      <dgm:prSet/>
      <dgm:spPr>
        <a:solidFill>
          <a:srgbClr val="679CBA"/>
        </a:solidFill>
      </dgm:spPr>
      <dgm:t>
        <a:bodyPr/>
        <a:lstStyle/>
        <a:p>
          <a:r>
            <a:rPr lang="en-US" dirty="0"/>
            <a:t>ACT Aspire Testing Process</a:t>
          </a:r>
        </a:p>
      </dgm:t>
    </dgm:pt>
    <dgm:pt modelId="{3BE76F7C-A99E-4F35-9BB1-366D3B1CEC9E}" type="parTrans" cxnId="{A7E26C48-8397-42BF-A03B-24FB1A4D9A13}">
      <dgm:prSet/>
      <dgm:spPr/>
      <dgm:t>
        <a:bodyPr/>
        <a:lstStyle/>
        <a:p>
          <a:endParaRPr lang="en-US"/>
        </a:p>
      </dgm:t>
    </dgm:pt>
    <dgm:pt modelId="{03BEC897-A2FD-4C96-AD6E-4B40EBA6DF4F}" type="sibTrans" cxnId="{A7E26C48-8397-42BF-A03B-24FB1A4D9A13}">
      <dgm:prSet/>
      <dgm:spPr/>
      <dgm:t>
        <a:bodyPr/>
        <a:lstStyle/>
        <a:p>
          <a:endParaRPr lang="en-US"/>
        </a:p>
      </dgm:t>
    </dgm:pt>
    <dgm:pt modelId="{C4F6CD1B-09B8-4BA3-A7EC-808EF5902154}">
      <dgm:prSet/>
      <dgm:spPr>
        <a:solidFill>
          <a:srgbClr val="679CBA"/>
        </a:solidFill>
      </dgm:spPr>
      <dgm:t>
        <a:bodyPr/>
        <a:lstStyle/>
        <a:p>
          <a:r>
            <a:rPr lang="en-US" dirty="0"/>
            <a:t>Online Testing - Technical Readiness Steps</a:t>
          </a:r>
        </a:p>
      </dgm:t>
    </dgm:pt>
    <dgm:pt modelId="{A43FC4A1-9E19-4646-BBA8-8D051CB93567}" type="parTrans" cxnId="{4887297B-4D42-440C-950E-171F67D80A7A}">
      <dgm:prSet/>
      <dgm:spPr/>
      <dgm:t>
        <a:bodyPr/>
        <a:lstStyle/>
        <a:p>
          <a:endParaRPr lang="en-US"/>
        </a:p>
      </dgm:t>
    </dgm:pt>
    <dgm:pt modelId="{CA8323BA-C017-44B7-AA44-2C81875E5359}" type="sibTrans" cxnId="{4887297B-4D42-440C-950E-171F67D80A7A}">
      <dgm:prSet/>
      <dgm:spPr/>
      <dgm:t>
        <a:bodyPr/>
        <a:lstStyle/>
        <a:p>
          <a:endParaRPr lang="en-US"/>
        </a:p>
      </dgm:t>
    </dgm:pt>
    <dgm:pt modelId="{88EDAE62-2216-4E23-9144-6B349EEFCF3C}">
      <dgm:prSet/>
      <dgm:spPr>
        <a:solidFill>
          <a:srgbClr val="679CBA"/>
        </a:solidFill>
      </dgm:spPr>
      <dgm:t>
        <a:bodyPr/>
        <a:lstStyle/>
        <a:p>
          <a:r>
            <a:rPr lang="en-US" dirty="0"/>
            <a:t>Resources and Materials</a:t>
          </a:r>
        </a:p>
      </dgm:t>
    </dgm:pt>
    <dgm:pt modelId="{2A45777E-EAFE-4A17-B525-BA3FB5569071}" type="parTrans" cxnId="{268D3AFD-0394-4C22-BB62-0BE1EDE66B06}">
      <dgm:prSet/>
      <dgm:spPr/>
      <dgm:t>
        <a:bodyPr/>
        <a:lstStyle/>
        <a:p>
          <a:endParaRPr lang="en-US"/>
        </a:p>
      </dgm:t>
    </dgm:pt>
    <dgm:pt modelId="{D189FD07-AC04-4F26-AAB7-8EAD4F24986E}" type="sibTrans" cxnId="{268D3AFD-0394-4C22-BB62-0BE1EDE66B06}">
      <dgm:prSet/>
      <dgm:spPr/>
      <dgm:t>
        <a:bodyPr/>
        <a:lstStyle/>
        <a:p>
          <a:endParaRPr lang="en-US"/>
        </a:p>
      </dgm:t>
    </dgm:pt>
    <dgm:pt modelId="{9597E9D9-167E-48BD-936C-7E902AEC15DD}">
      <dgm:prSet/>
      <dgm:spPr>
        <a:solidFill>
          <a:srgbClr val="679CBA"/>
        </a:solidFill>
      </dgm:spPr>
      <dgm:t>
        <a:bodyPr/>
        <a:lstStyle/>
        <a:p>
          <a:r>
            <a:rPr lang="en-US" dirty="0"/>
            <a:t>Accessing and Navigating PearsonAccess</a:t>
          </a:r>
          <a:r>
            <a:rPr lang="en-US" baseline="30000" dirty="0"/>
            <a:t>next</a:t>
          </a:r>
          <a:endParaRPr lang="en-US" dirty="0"/>
        </a:p>
      </dgm:t>
    </dgm:pt>
    <dgm:pt modelId="{E20B79F2-3AC9-4DDD-BF77-E83922FE7009}" type="sibTrans" cxnId="{F884E5D9-D0D8-4272-A195-36FEF0333ED0}">
      <dgm:prSet/>
      <dgm:spPr/>
      <dgm:t>
        <a:bodyPr/>
        <a:lstStyle/>
        <a:p>
          <a:endParaRPr lang="en-US"/>
        </a:p>
      </dgm:t>
    </dgm:pt>
    <dgm:pt modelId="{E85F042D-9421-483B-B959-165232F535D6}" type="parTrans" cxnId="{F884E5D9-D0D8-4272-A195-36FEF0333ED0}">
      <dgm:prSet/>
      <dgm:spPr/>
      <dgm:t>
        <a:bodyPr/>
        <a:lstStyle/>
        <a:p>
          <a:endParaRPr lang="en-US"/>
        </a:p>
      </dgm:t>
    </dgm:pt>
    <dgm:pt modelId="{5A82D4D7-1BEF-4B72-AECE-D06BACAA5288}" type="pres">
      <dgm:prSet presAssocID="{43540DEE-E24B-4DA4-B163-0D51F76459DE}" presName="Name0" presStyleCnt="0">
        <dgm:presLayoutVars>
          <dgm:dir/>
          <dgm:resizeHandles val="exact"/>
        </dgm:presLayoutVars>
      </dgm:prSet>
      <dgm:spPr/>
    </dgm:pt>
    <dgm:pt modelId="{EF30950C-37B1-402D-A2D5-84E3307D09C8}" type="pres">
      <dgm:prSet presAssocID="{9597E9D9-167E-48BD-936C-7E902AEC15DD}" presName="composite" presStyleCnt="0"/>
      <dgm:spPr/>
    </dgm:pt>
    <dgm:pt modelId="{5FD7D2D8-3A01-4713-B9D7-98E2C1BB3762}" type="pres">
      <dgm:prSet presAssocID="{9597E9D9-167E-48BD-936C-7E902AEC15DD}" presName="rect1" presStyleLbl="bgImgPlace1" presStyleIdx="0" presStyleCnt="4"/>
      <dgm:spPr>
        <a:solidFill>
          <a:schemeClr val="accent1">
            <a:lumMod val="75000"/>
          </a:schemeClr>
        </a:solidFill>
      </dgm:spPr>
    </dgm:pt>
    <dgm:pt modelId="{1E1736FE-1C88-4D82-8D2D-C96BA1A8FA85}" type="pres">
      <dgm:prSet presAssocID="{9597E9D9-167E-48BD-936C-7E902AEC15DD}" presName="wedgeRectCallout1" presStyleLbl="node1" presStyleIdx="0" presStyleCnt="4" custLinFactNeighborX="-2676">
        <dgm:presLayoutVars>
          <dgm:bulletEnabled val="1"/>
        </dgm:presLayoutVars>
      </dgm:prSet>
      <dgm:spPr/>
    </dgm:pt>
    <dgm:pt modelId="{1B1ACAF5-B729-4342-A695-3CB91C726268}" type="pres">
      <dgm:prSet presAssocID="{E20B79F2-3AC9-4DDD-BF77-E83922FE7009}" presName="sibTrans" presStyleCnt="0"/>
      <dgm:spPr/>
    </dgm:pt>
    <dgm:pt modelId="{2CBD8117-95DB-4736-8FBC-E992F93245AD}" type="pres">
      <dgm:prSet presAssocID="{A960B1B3-F8F2-484B-A22F-B287945DF67F}" presName="composite" presStyleCnt="0"/>
      <dgm:spPr/>
    </dgm:pt>
    <dgm:pt modelId="{D5BFBF88-4F57-4CB5-940B-8CA5615FF4BA}" type="pres">
      <dgm:prSet presAssocID="{A960B1B3-F8F2-484B-A22F-B287945DF67F}" presName="rect1" presStyleLbl="bgImgPlace1" presStyleIdx="1" presStyleCnt="4"/>
      <dgm:spPr>
        <a:solidFill>
          <a:srgbClr val="00597F"/>
        </a:solidFill>
      </dgm:spPr>
    </dgm:pt>
    <dgm:pt modelId="{15F8A3E3-117A-4E1E-AF99-BA4A086200CA}" type="pres">
      <dgm:prSet presAssocID="{A960B1B3-F8F2-484B-A22F-B287945DF67F}" presName="wedgeRectCallout1" presStyleLbl="node1" presStyleIdx="1" presStyleCnt="4" custLinFactNeighborX="-2912" custLinFactNeighborY="3599">
        <dgm:presLayoutVars>
          <dgm:bulletEnabled val="1"/>
        </dgm:presLayoutVars>
      </dgm:prSet>
      <dgm:spPr/>
    </dgm:pt>
    <dgm:pt modelId="{6CA20929-7948-47C4-B6E1-0B980E548DF5}" type="pres">
      <dgm:prSet presAssocID="{03BEC897-A2FD-4C96-AD6E-4B40EBA6DF4F}" presName="sibTrans" presStyleCnt="0"/>
      <dgm:spPr/>
    </dgm:pt>
    <dgm:pt modelId="{66E06FD0-F3EE-4761-B419-EC1F44D808A4}" type="pres">
      <dgm:prSet presAssocID="{C4F6CD1B-09B8-4BA3-A7EC-808EF5902154}" presName="composite" presStyleCnt="0"/>
      <dgm:spPr/>
    </dgm:pt>
    <dgm:pt modelId="{E1DAAB08-38DF-4B57-BE17-EFEACC6AA71A}" type="pres">
      <dgm:prSet presAssocID="{C4F6CD1B-09B8-4BA3-A7EC-808EF5902154}" presName="rect1" presStyleLbl="bgImgPlace1" presStyleIdx="2" presStyleCnt="4" custLinFactX="-100000" custLinFactY="26873" custLinFactNeighborX="-119597" custLinFactNeighborY="100000"/>
      <dgm:spPr>
        <a:solidFill>
          <a:srgbClr val="00597F"/>
        </a:solidFill>
      </dgm:spPr>
    </dgm:pt>
    <dgm:pt modelId="{82B49969-4718-4A90-9A06-56C433F15C39}" type="pres">
      <dgm:prSet presAssocID="{C4F6CD1B-09B8-4BA3-A7EC-808EF5902154}" presName="wedgeRectCallout1" presStyleLbl="node1" presStyleIdx="2" presStyleCnt="4" custLinFactX="-100000" custLinFactY="191065" custLinFactNeighborX="-150671" custLinFactNeighborY="200000">
        <dgm:presLayoutVars>
          <dgm:bulletEnabled val="1"/>
        </dgm:presLayoutVars>
      </dgm:prSet>
      <dgm:spPr/>
    </dgm:pt>
    <dgm:pt modelId="{889C73DC-DF69-41A9-B9B5-B0C7EEEBC009}" type="pres">
      <dgm:prSet presAssocID="{CA8323BA-C017-44B7-AA44-2C81875E5359}" presName="sibTrans" presStyleCnt="0"/>
      <dgm:spPr/>
    </dgm:pt>
    <dgm:pt modelId="{D6BCED84-D215-430B-826F-A41EE3C13EF7}" type="pres">
      <dgm:prSet presAssocID="{88EDAE62-2216-4E23-9144-6B349EEFCF3C}" presName="composite" presStyleCnt="0"/>
      <dgm:spPr/>
    </dgm:pt>
    <dgm:pt modelId="{5CE50BE6-4A62-4528-898D-B243785C85D4}" type="pres">
      <dgm:prSet presAssocID="{88EDAE62-2216-4E23-9144-6B349EEFCF3C}" presName="rect1" presStyleLbl="bgImgPlace1" presStyleIdx="3" presStyleCnt="4" custLinFactNeighborX="0" custLinFactNeighborY="-10627"/>
      <dgm:spPr>
        <a:blipFill rotWithShape="1">
          <a:blip xmlns:r="http://schemas.openxmlformats.org/officeDocument/2006/relationships" r:embed="rId1"/>
          <a:stretch>
            <a:fillRect/>
          </a:stretch>
        </a:blipFill>
      </dgm:spPr>
    </dgm:pt>
    <dgm:pt modelId="{49A85429-DED4-4D02-9C5D-F38F07A5EF22}" type="pres">
      <dgm:prSet presAssocID="{88EDAE62-2216-4E23-9144-6B349EEFCF3C}" presName="wedgeRectCallout1" presStyleLbl="node1" presStyleIdx="3" presStyleCnt="4" custLinFactNeighborX="-3701" custLinFactNeighborY="-1792">
        <dgm:presLayoutVars>
          <dgm:bulletEnabled val="1"/>
        </dgm:presLayoutVars>
      </dgm:prSet>
      <dgm:spPr/>
    </dgm:pt>
  </dgm:ptLst>
  <dgm:cxnLst>
    <dgm:cxn modelId="{26F56137-0AC6-4B1B-B26E-5536A72A276E}" type="presOf" srcId="{C4F6CD1B-09B8-4BA3-A7EC-808EF5902154}" destId="{82B49969-4718-4A90-9A06-56C433F15C39}" srcOrd="0" destOrd="0" presId="urn:microsoft.com/office/officeart/2008/layout/BendingPictureCaptionList"/>
    <dgm:cxn modelId="{A7E26C48-8397-42BF-A03B-24FB1A4D9A13}" srcId="{43540DEE-E24B-4DA4-B163-0D51F76459DE}" destId="{A960B1B3-F8F2-484B-A22F-B287945DF67F}" srcOrd="1" destOrd="0" parTransId="{3BE76F7C-A99E-4F35-9BB1-366D3B1CEC9E}" sibTransId="{03BEC897-A2FD-4C96-AD6E-4B40EBA6DF4F}"/>
    <dgm:cxn modelId="{A6F1A868-1EF7-42CB-A164-B19A2B5AF054}" type="presOf" srcId="{A960B1B3-F8F2-484B-A22F-B287945DF67F}" destId="{15F8A3E3-117A-4E1E-AF99-BA4A086200CA}" srcOrd="0" destOrd="0" presId="urn:microsoft.com/office/officeart/2008/layout/BendingPictureCaptionList"/>
    <dgm:cxn modelId="{4887297B-4D42-440C-950E-171F67D80A7A}" srcId="{43540DEE-E24B-4DA4-B163-0D51F76459DE}" destId="{C4F6CD1B-09B8-4BA3-A7EC-808EF5902154}" srcOrd="2" destOrd="0" parTransId="{A43FC4A1-9E19-4646-BBA8-8D051CB93567}" sibTransId="{CA8323BA-C017-44B7-AA44-2C81875E5359}"/>
    <dgm:cxn modelId="{6A0A858D-0797-4E04-BB24-B6D0C10DFFE3}" type="presOf" srcId="{88EDAE62-2216-4E23-9144-6B349EEFCF3C}" destId="{49A85429-DED4-4D02-9C5D-F38F07A5EF22}" srcOrd="0" destOrd="0" presId="urn:microsoft.com/office/officeart/2008/layout/BendingPictureCaptionList"/>
    <dgm:cxn modelId="{A87124CD-259B-42BE-88B8-383D744FB768}" type="presOf" srcId="{43540DEE-E24B-4DA4-B163-0D51F76459DE}" destId="{5A82D4D7-1BEF-4B72-AECE-D06BACAA5288}" srcOrd="0" destOrd="0" presId="urn:microsoft.com/office/officeart/2008/layout/BendingPictureCaptionList"/>
    <dgm:cxn modelId="{F884E5D9-D0D8-4272-A195-36FEF0333ED0}" srcId="{43540DEE-E24B-4DA4-B163-0D51F76459DE}" destId="{9597E9D9-167E-48BD-936C-7E902AEC15DD}" srcOrd="0" destOrd="0" parTransId="{E85F042D-9421-483B-B959-165232F535D6}" sibTransId="{E20B79F2-3AC9-4DDD-BF77-E83922FE7009}"/>
    <dgm:cxn modelId="{944B1DFD-8218-4FC5-B360-289F57347B97}" type="presOf" srcId="{9597E9D9-167E-48BD-936C-7E902AEC15DD}" destId="{1E1736FE-1C88-4D82-8D2D-C96BA1A8FA85}" srcOrd="0" destOrd="0" presId="urn:microsoft.com/office/officeart/2008/layout/BendingPictureCaptionList"/>
    <dgm:cxn modelId="{268D3AFD-0394-4C22-BB62-0BE1EDE66B06}" srcId="{43540DEE-E24B-4DA4-B163-0D51F76459DE}" destId="{88EDAE62-2216-4E23-9144-6B349EEFCF3C}" srcOrd="3" destOrd="0" parTransId="{2A45777E-EAFE-4A17-B525-BA3FB5569071}" sibTransId="{D189FD07-AC04-4F26-AAB7-8EAD4F24986E}"/>
    <dgm:cxn modelId="{86913ED1-D1A9-42F7-903D-72183150F87D}" type="presParOf" srcId="{5A82D4D7-1BEF-4B72-AECE-D06BACAA5288}" destId="{EF30950C-37B1-402D-A2D5-84E3307D09C8}" srcOrd="0" destOrd="0" presId="urn:microsoft.com/office/officeart/2008/layout/BendingPictureCaptionList"/>
    <dgm:cxn modelId="{AD35E9E1-2439-47A5-86C0-F9473FBB6668}" type="presParOf" srcId="{EF30950C-37B1-402D-A2D5-84E3307D09C8}" destId="{5FD7D2D8-3A01-4713-B9D7-98E2C1BB3762}" srcOrd="0" destOrd="0" presId="urn:microsoft.com/office/officeart/2008/layout/BendingPictureCaptionList"/>
    <dgm:cxn modelId="{078D1E7B-D4AE-42AE-95A8-8DABAF74C19C}" type="presParOf" srcId="{EF30950C-37B1-402D-A2D5-84E3307D09C8}" destId="{1E1736FE-1C88-4D82-8D2D-C96BA1A8FA85}" srcOrd="1" destOrd="0" presId="urn:microsoft.com/office/officeart/2008/layout/BendingPictureCaptionList"/>
    <dgm:cxn modelId="{E65D153B-B0F2-46EF-ADC4-52CE562C86E8}" type="presParOf" srcId="{5A82D4D7-1BEF-4B72-AECE-D06BACAA5288}" destId="{1B1ACAF5-B729-4342-A695-3CB91C726268}" srcOrd="1" destOrd="0" presId="urn:microsoft.com/office/officeart/2008/layout/BendingPictureCaptionList"/>
    <dgm:cxn modelId="{34DC2C7D-7092-4EC9-AFEF-FECA93650E9E}" type="presParOf" srcId="{5A82D4D7-1BEF-4B72-AECE-D06BACAA5288}" destId="{2CBD8117-95DB-4736-8FBC-E992F93245AD}" srcOrd="2" destOrd="0" presId="urn:microsoft.com/office/officeart/2008/layout/BendingPictureCaptionList"/>
    <dgm:cxn modelId="{270D4E16-7AE4-4A61-AB8B-B16554051A21}" type="presParOf" srcId="{2CBD8117-95DB-4736-8FBC-E992F93245AD}" destId="{D5BFBF88-4F57-4CB5-940B-8CA5615FF4BA}" srcOrd="0" destOrd="0" presId="urn:microsoft.com/office/officeart/2008/layout/BendingPictureCaptionList"/>
    <dgm:cxn modelId="{823436BC-63E6-4828-A166-D62C1834228F}" type="presParOf" srcId="{2CBD8117-95DB-4736-8FBC-E992F93245AD}" destId="{15F8A3E3-117A-4E1E-AF99-BA4A086200CA}" srcOrd="1" destOrd="0" presId="urn:microsoft.com/office/officeart/2008/layout/BendingPictureCaptionList"/>
    <dgm:cxn modelId="{9524CD63-944E-4972-A923-8228AEA2394C}" type="presParOf" srcId="{5A82D4D7-1BEF-4B72-AECE-D06BACAA5288}" destId="{6CA20929-7948-47C4-B6E1-0B980E548DF5}" srcOrd="3" destOrd="0" presId="urn:microsoft.com/office/officeart/2008/layout/BendingPictureCaptionList"/>
    <dgm:cxn modelId="{A2200443-CBED-428E-96D6-72CE90FA78CF}" type="presParOf" srcId="{5A82D4D7-1BEF-4B72-AECE-D06BACAA5288}" destId="{66E06FD0-F3EE-4761-B419-EC1F44D808A4}" srcOrd="4" destOrd="0" presId="urn:microsoft.com/office/officeart/2008/layout/BendingPictureCaptionList"/>
    <dgm:cxn modelId="{14999156-883B-4F71-A3C1-72938395F4C5}" type="presParOf" srcId="{66E06FD0-F3EE-4761-B419-EC1F44D808A4}" destId="{E1DAAB08-38DF-4B57-BE17-EFEACC6AA71A}" srcOrd="0" destOrd="0" presId="urn:microsoft.com/office/officeart/2008/layout/BendingPictureCaptionList"/>
    <dgm:cxn modelId="{917DCBED-4629-4724-BF3C-7D85550D1198}" type="presParOf" srcId="{66E06FD0-F3EE-4761-B419-EC1F44D808A4}" destId="{82B49969-4718-4A90-9A06-56C433F15C39}" srcOrd="1" destOrd="0" presId="urn:microsoft.com/office/officeart/2008/layout/BendingPictureCaptionList"/>
    <dgm:cxn modelId="{12DD1179-A22B-4CBE-9229-0A28C74D5768}" type="presParOf" srcId="{5A82D4D7-1BEF-4B72-AECE-D06BACAA5288}" destId="{889C73DC-DF69-41A9-B9B5-B0C7EEEBC009}" srcOrd="5" destOrd="0" presId="urn:microsoft.com/office/officeart/2008/layout/BendingPictureCaptionList"/>
    <dgm:cxn modelId="{E9F0BA4D-7C5D-4825-BD31-D3873F88FC41}" type="presParOf" srcId="{5A82D4D7-1BEF-4B72-AECE-D06BACAA5288}" destId="{D6BCED84-D215-430B-826F-A41EE3C13EF7}" srcOrd="6" destOrd="0" presId="urn:microsoft.com/office/officeart/2008/layout/BendingPictureCaptionList"/>
    <dgm:cxn modelId="{D1C483DB-8A3C-462A-9D2B-EE65F70BEDAA}" type="presParOf" srcId="{D6BCED84-D215-430B-826F-A41EE3C13EF7}" destId="{5CE50BE6-4A62-4528-898D-B243785C85D4}" srcOrd="0" destOrd="0" presId="urn:microsoft.com/office/officeart/2008/layout/BendingPictureCaptionList"/>
    <dgm:cxn modelId="{E71BB853-5227-4C82-AD83-F03FF43141E8}" type="presParOf" srcId="{D6BCED84-D215-430B-826F-A41EE3C13EF7}" destId="{49A85429-DED4-4D02-9C5D-F38F07A5EF22}"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dirty="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dirty="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200" dirty="0"/>
            <a:t>Groups/Classes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dgm:t>
        <a:bodyPr/>
        <a:lstStyle/>
        <a:p>
          <a:r>
            <a:rPr lang="en-US" sz="1300"/>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dirty="0"/>
            <a:t>Set 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dirty="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F43B5561-E6E4-4196-A5D1-C75512DC9CC5}" type="parTrans" cxnId="{508C26E2-37ED-4EBA-8C8F-F0FCE9872A45}">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DC527A0D-0B9D-4ED1-A154-B1EB33044C5F}" type="presOf" srcId="{AF233270-F21A-4A26-8178-4E5115523958}" destId="{FF9F0B70-A20B-40C2-A912-AD7867ADCD4F}" srcOrd="0" destOrd="0" presId="urn:microsoft.com/office/officeart/2005/8/layout/bProcess3"/>
    <dgm:cxn modelId="{E1AAB60F-C103-4ECC-AD6B-850510C3155D}" type="presOf" srcId="{CAF9525C-136E-48CC-9989-0334FFA7608E}" destId="{97A8E0EB-4DC3-48A1-9913-174DB80F3AB7}" srcOrd="1" destOrd="0" presId="urn:microsoft.com/office/officeart/2005/8/layout/bProcess3"/>
    <dgm:cxn modelId="{DC306819-9498-4FC3-96F7-1FC03FEA43B5}" type="presOf" srcId="{E9B79622-A8CE-4231-93F2-DD78326E0D50}" destId="{F9539932-EB82-42AC-A1D5-94BD71F534BC}" srcOrd="0" destOrd="0" presId="urn:microsoft.com/office/officeart/2005/8/layout/bProcess3"/>
    <dgm:cxn modelId="{71D5A21C-9D4C-4ED1-8799-FABC4CA5EDC4}" type="presOf" srcId="{59F31292-03FC-4975-9E44-82246AE8366F}" destId="{3C1D09B3-A3AB-42DF-AEE5-C277CD89E8AD}" srcOrd="1" destOrd="0" presId="urn:microsoft.com/office/officeart/2005/8/layout/bProcess3"/>
    <dgm:cxn modelId="{CD3AE91C-6C99-4635-BAC7-4C7B8AB2B3C9}" type="presOf" srcId="{E43DFC76-D3A8-4B7C-A22D-815BF6A3A21A}" destId="{41294AD3-54F8-4610-B872-7DE963C8E545}" srcOrd="0" destOrd="0" presId="urn:microsoft.com/office/officeart/2005/8/layout/bProcess3"/>
    <dgm:cxn modelId="{2E14001E-1800-4241-8311-EDEC9167CDDE}" type="presOf" srcId="{378B1CBB-59A4-4B24-85BC-7063A0FCE0D0}" destId="{29AECE82-E3E1-4AC3-A981-80060B0261C8}"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84D2A924-B8B3-47D5-B105-11C00F7AF61C}" type="presOf" srcId="{7BC64EAE-82B3-499F-86BE-1791A1234C3E}" destId="{9360CA73-0B07-4FCC-8665-A26A74F8216E}" srcOrd="0" destOrd="0" presId="urn:microsoft.com/office/officeart/2005/8/layout/bProcess3"/>
    <dgm:cxn modelId="{5D33FB27-1059-421D-B3FB-3D4631C7CABB}" type="presOf" srcId="{9E19AC3D-3182-4F47-9F6C-ADDBFBFC6D64}" destId="{CFD8D632-C970-4090-8B0C-AA9EEAD5EF6A}" srcOrd="0" destOrd="0" presId="urn:microsoft.com/office/officeart/2005/8/layout/bProcess3"/>
    <dgm:cxn modelId="{7C728F30-5178-4A40-B072-FBFD7234C96A}" type="presOf" srcId="{E9B79622-A8CE-4231-93F2-DD78326E0D50}" destId="{B98A6F65-8509-40A6-99CD-1B61501649DB}" srcOrd="1" destOrd="0" presId="urn:microsoft.com/office/officeart/2005/8/layout/bProcess3"/>
    <dgm:cxn modelId="{6B2C0D39-F003-42B5-A259-3DCE084C14F4}" type="presOf" srcId="{76A04998-FDD8-4495-A60E-269014C316F5}" destId="{41DADC27-7A8B-4C0E-BEEB-B98F4F209D87}"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8A10733B-204E-4664-964C-CDFFD719BF01}" type="presOf" srcId="{83C0B441-C797-415E-A65B-0C469A7A79BF}" destId="{7D079010-02C0-4FA3-91E7-3ED721C0844C}" srcOrd="0" destOrd="0" presId="urn:microsoft.com/office/officeart/2005/8/layout/bProcess3"/>
    <dgm:cxn modelId="{83EB545D-308C-4E83-BF80-49DA98F2AA81}" type="presOf" srcId="{117B0F23-A03B-4CFD-9C86-D4DFDC93BD93}" destId="{7571A07D-0922-4DEF-BDD0-03569C48B3DC}" srcOrd="0" destOrd="0" presId="urn:microsoft.com/office/officeart/2005/8/layout/bProcess3"/>
    <dgm:cxn modelId="{6B8CE25E-9F1F-458E-97BC-341BD703566B}" type="presOf" srcId="{CBDF7B75-83AC-481B-935C-29341ADF4436}" destId="{E41216BD-2170-469D-A183-1831D9C1504B}"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1BE3DD43-21FE-4B17-9345-6C208FD23754}" type="presOf" srcId="{642E760C-35B5-4A45-97AF-F662007973B3}" destId="{E880EAC9-ABB6-4E25-AF07-2587734CA030}" srcOrd="0" destOrd="0" presId="urn:microsoft.com/office/officeart/2005/8/layout/bProcess3"/>
    <dgm:cxn modelId="{97A6D145-F927-41BD-8B36-4611EB9F43E7}" type="presOf" srcId="{1F56BBB2-CF03-473C-89F3-EAAF0870895B}" destId="{7B0C1197-5CF5-4869-9373-C64EA73610C7}" srcOrd="0" destOrd="0" presId="urn:microsoft.com/office/officeart/2005/8/layout/bProcess3"/>
    <dgm:cxn modelId="{F445DE47-EE91-460C-AF85-75095557D872}" type="presOf" srcId="{2B3D4530-A04D-4B04-99FC-8C482523F9A8}" destId="{AF4C726B-6F36-4061-B4A2-A768CA56AB29}" srcOrd="1"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8DBB126B-4E86-43A3-8AFE-5B2A902B4EBF}" type="presOf" srcId="{05DABF50-5E01-47F8-B4E0-39B01E7C8869}" destId="{2E9A9868-844B-46E9-880D-201CFC75A164}" srcOrd="0" destOrd="0" presId="urn:microsoft.com/office/officeart/2005/8/layout/bProcess3"/>
    <dgm:cxn modelId="{003B934B-BAD6-41F4-9253-64276939D818}" type="presOf" srcId="{0C0C4FC2-EEE7-4F9F-A83F-927B965FEBF9}" destId="{B74121CE-F654-4EE3-BFC6-E16C86ECF8CE}" srcOrd="0" destOrd="0" presId="urn:microsoft.com/office/officeart/2005/8/layout/bProcess3"/>
    <dgm:cxn modelId="{9CF7524C-07DF-4B92-A559-7A08F5607FAB}" type="presOf" srcId="{E690AC52-9EB2-42B2-AB7C-679A2FE60742}" destId="{A791FE99-48F7-452B-8E9E-03D650CD2E1A}" srcOrd="0" destOrd="0" presId="urn:microsoft.com/office/officeart/2005/8/layout/bProcess3"/>
    <dgm:cxn modelId="{5BC10651-B7E9-4D5B-AF5B-D74227EA23CE}" type="presOf" srcId="{543D22BC-43CB-489C-B5E1-C99614B7ECDE}" destId="{81AB3C69-ADF8-43A7-A628-D99BDB2D35D7}" srcOrd="0" destOrd="0" presId="urn:microsoft.com/office/officeart/2005/8/layout/bProcess3"/>
    <dgm:cxn modelId="{F3D16774-DB24-4954-879A-E383C726AAC4}" type="presOf" srcId="{AC395441-0EEA-4E07-B2D4-E060DDAA9F2D}" destId="{28ACECD4-B0A5-4362-9136-5CDB7D0ACB9E}" srcOrd="1" destOrd="0" presId="urn:microsoft.com/office/officeart/2005/8/layout/bProcess3"/>
    <dgm:cxn modelId="{E4ABDB7F-BE85-42A3-8FC7-745766591551}" type="presOf" srcId="{2CCE7EE0-7BED-4683-8528-21EDED0B3222}" destId="{8E7B761A-0683-48AB-B1AC-FC1B380D0416}"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4E5C3F86-E8D4-4C06-A783-85C3E0E66B39}" type="presOf" srcId="{C3790159-D714-4722-8944-33C098810BAE}" destId="{29CD0112-8DC7-4AEA-AAF2-6BFA18AE3207}" srcOrd="1" destOrd="0" presId="urn:microsoft.com/office/officeart/2005/8/layout/bProcess3"/>
    <dgm:cxn modelId="{4276CF89-3B33-454D-BF3D-EE51EFC37258}" type="presOf" srcId="{83C0B441-C797-415E-A65B-0C469A7A79BF}" destId="{BAF460D8-7D51-4653-AD53-8605523A36FB}" srcOrd="1" destOrd="0" presId="urn:microsoft.com/office/officeart/2005/8/layout/bProcess3"/>
    <dgm:cxn modelId="{9B8A998B-D2F4-4416-A6BC-9CE0741830DC}" type="presOf" srcId="{1E5AA7CC-F449-4CBD-BE26-C743818C283E}" destId="{181CFCA4-E040-42A2-AC18-FE928C7C1879}" srcOrd="1" destOrd="0" presId="urn:microsoft.com/office/officeart/2005/8/layout/bProcess3"/>
    <dgm:cxn modelId="{7AA46D93-8E24-4151-8AF8-B3631D8AC529}" type="presOf" srcId="{1E5AA7CC-F449-4CBD-BE26-C743818C283E}" destId="{4251E193-1665-4919-82A8-CFC0F67B21F5}" srcOrd="0" destOrd="0" presId="urn:microsoft.com/office/officeart/2005/8/layout/bProcess3"/>
    <dgm:cxn modelId="{AC7475A2-0FCE-4D3E-9ED2-77D9847529BF}" type="presOf" srcId="{70CC17D4-5C48-48DA-ACE6-71C73F850C7D}" destId="{CD718644-B56A-4692-AD21-71B27DB97889}"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FC0BCDAE-2F5C-4684-9718-A9C314A08B67}" type="presOf" srcId="{543D22BC-43CB-489C-B5E1-C99614B7ECDE}" destId="{38921646-E911-401B-8C64-1AB6D6D8A544}" srcOrd="1" destOrd="0" presId="urn:microsoft.com/office/officeart/2005/8/layout/bProcess3"/>
    <dgm:cxn modelId="{6DADACB8-607C-4BE5-9B34-18E0650F11A9}" type="presOf" srcId="{59F31292-03FC-4975-9E44-82246AE8366F}" destId="{9770E0A3-18D1-425A-8BB1-A9DFE06DD260}" srcOrd="0" destOrd="0" presId="urn:microsoft.com/office/officeart/2005/8/layout/bProcess3"/>
    <dgm:cxn modelId="{40FB6EBD-EF15-4FF5-8E7C-D09BAF890C76}" type="presOf" srcId="{CBDF7B75-83AC-481B-935C-29341ADF4436}" destId="{7C98DA4A-0CED-45E4-8ABD-E68D08BE9D10}" srcOrd="1" destOrd="0" presId="urn:microsoft.com/office/officeart/2005/8/layout/bProcess3"/>
    <dgm:cxn modelId="{ACACCEBF-DEA6-44DC-9EC1-338D8114D7CA}" type="presOf" srcId="{E43DFC76-D3A8-4B7C-A22D-815BF6A3A21A}" destId="{9D584E9D-B7EB-491B-8019-B301A8842F6C}"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1710CFC0-7ECA-42C9-B906-09855E726CAA}" type="presOf" srcId="{05DABF50-5E01-47F8-B4E0-39B01E7C8869}" destId="{ACB0A4CB-2CAB-48D8-A9BD-E57B08E78A94}" srcOrd="1" destOrd="0" presId="urn:microsoft.com/office/officeart/2005/8/layout/bProcess3"/>
    <dgm:cxn modelId="{9D0DAAC6-DFB8-4F35-A897-397D53A37997}" type="presOf" srcId="{406C482F-2C2E-4155-832D-E9C64CE4989F}" destId="{1E607D68-8A5D-4375-A155-F080599E8FBD}"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225F65CF-7409-4353-AED0-1A4C2539A1DE}" type="presOf" srcId="{93797829-E2E5-4CCD-98EF-E627DF966E05}" destId="{28B6CC10-6D06-4C0D-AFFD-D8B03CD6575B}" srcOrd="0" destOrd="0" presId="urn:microsoft.com/office/officeart/2005/8/layout/bProcess3"/>
    <dgm:cxn modelId="{8974CFD4-8038-4D01-BB1F-5500213E7D3F}" type="presOf" srcId="{C3790159-D714-4722-8944-33C098810BAE}" destId="{29A37BE8-5128-41B2-AD41-9845E24AE66F}" srcOrd="0" destOrd="0" presId="urn:microsoft.com/office/officeart/2005/8/layout/bProcess3"/>
    <dgm:cxn modelId="{7B31FCE0-1E4E-43B3-B82A-E335804FED02}" type="presOf" srcId="{AC395441-0EEA-4E07-B2D4-E060DDAA9F2D}" destId="{1A1D7847-5A6A-435C-B97E-4213C2FA1C9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6E494FE4-B708-4C1B-A7D5-8840BCAC50FC}" type="presOf" srcId="{6A6709C0-220F-4CEC-8447-FC3CAB1933DA}" destId="{EAE6AC97-7A7A-4657-ADF8-86FA893D6AF0}" srcOrd="0" destOrd="0" presId="urn:microsoft.com/office/officeart/2005/8/layout/bProcess3"/>
    <dgm:cxn modelId="{9D5A64EA-0516-4ACE-9428-B99D36208471}" type="presOf" srcId="{2CCE7EE0-7BED-4683-8528-21EDED0B3222}" destId="{C18F1613-E96C-4014-80AF-CCD52A823DAE}" srcOrd="0" destOrd="0" presId="urn:microsoft.com/office/officeart/2005/8/layout/bProcess3"/>
    <dgm:cxn modelId="{417287EA-58B8-4E2B-A82B-44BC339BBB56}" type="presOf" srcId="{CAF9525C-136E-48CC-9989-0334FFA7608E}" destId="{B3148E08-5A68-49F6-9976-F1EB628B44DE}" srcOrd="0" destOrd="0" presId="urn:microsoft.com/office/officeart/2005/8/layout/bProcess3"/>
    <dgm:cxn modelId="{610C2CED-3C7C-4AB8-ACE2-1600D08EEAF7}" type="presOf" srcId="{326EA09B-8DAC-4D60-8B52-E5E02E5FC560}" destId="{B060BEB2-B509-4833-8FA8-21A3130A829E}"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150C52F8-2DA9-40C4-9DD5-C42F29B31EEB}" type="presOf" srcId="{2B3D4530-A04D-4B04-99FC-8C482523F9A8}" destId="{FFD2B477-CD81-47F6-A430-11ACABCD138E}" srcOrd="0" destOrd="0" presId="urn:microsoft.com/office/officeart/2005/8/layout/bProcess3"/>
    <dgm:cxn modelId="{FC20C835-74A1-491B-8C8B-74D554C7CDE6}" type="presParOf" srcId="{E880EAC9-ABB6-4E25-AF07-2587734CA030}" destId="{9360CA73-0B07-4FCC-8665-A26A74F8216E}" srcOrd="0" destOrd="0" presId="urn:microsoft.com/office/officeart/2005/8/layout/bProcess3"/>
    <dgm:cxn modelId="{847B4F68-D5A0-420A-A566-9C49391F1E56}" type="presParOf" srcId="{E880EAC9-ABB6-4E25-AF07-2587734CA030}" destId="{7D079010-02C0-4FA3-91E7-3ED721C0844C}" srcOrd="1" destOrd="0" presId="urn:microsoft.com/office/officeart/2005/8/layout/bProcess3"/>
    <dgm:cxn modelId="{23F278BD-9678-45CC-BD61-F23264FB652B}" type="presParOf" srcId="{7D079010-02C0-4FA3-91E7-3ED721C0844C}" destId="{BAF460D8-7D51-4653-AD53-8605523A36FB}" srcOrd="0" destOrd="0" presId="urn:microsoft.com/office/officeart/2005/8/layout/bProcess3"/>
    <dgm:cxn modelId="{FD643819-4208-4F3A-B400-CDDE644E4449}" type="presParOf" srcId="{E880EAC9-ABB6-4E25-AF07-2587734CA030}" destId="{B060BEB2-B509-4833-8FA8-21A3130A829E}" srcOrd="2" destOrd="0" presId="urn:microsoft.com/office/officeart/2005/8/layout/bProcess3"/>
    <dgm:cxn modelId="{BBB28925-3146-479C-987B-7A75AB8B64C8}" type="presParOf" srcId="{E880EAC9-ABB6-4E25-AF07-2587734CA030}" destId="{4251E193-1665-4919-82A8-CFC0F67B21F5}" srcOrd="3" destOrd="0" presId="urn:microsoft.com/office/officeart/2005/8/layout/bProcess3"/>
    <dgm:cxn modelId="{1BB1EBE3-D3A4-4E08-9588-71FFBD2E7345}" type="presParOf" srcId="{4251E193-1665-4919-82A8-CFC0F67B21F5}" destId="{181CFCA4-E040-42A2-AC18-FE928C7C1879}" srcOrd="0" destOrd="0" presId="urn:microsoft.com/office/officeart/2005/8/layout/bProcess3"/>
    <dgm:cxn modelId="{2279E1FB-502F-45D2-AAA9-3AFE4402B4DC}" type="presParOf" srcId="{E880EAC9-ABB6-4E25-AF07-2587734CA030}" destId="{A791FE99-48F7-452B-8E9E-03D650CD2E1A}" srcOrd="4" destOrd="0" presId="urn:microsoft.com/office/officeart/2005/8/layout/bProcess3"/>
    <dgm:cxn modelId="{13613981-3648-4280-93A8-8A5ABFB564E9}" type="presParOf" srcId="{E880EAC9-ABB6-4E25-AF07-2587734CA030}" destId="{C18F1613-E96C-4014-80AF-CCD52A823DAE}" srcOrd="5" destOrd="0" presId="urn:microsoft.com/office/officeart/2005/8/layout/bProcess3"/>
    <dgm:cxn modelId="{8CED9419-DE92-4A19-BAC2-9961A32A9670}" type="presParOf" srcId="{C18F1613-E96C-4014-80AF-CCD52A823DAE}" destId="{8E7B761A-0683-48AB-B1AC-FC1B380D0416}" srcOrd="0" destOrd="0" presId="urn:microsoft.com/office/officeart/2005/8/layout/bProcess3"/>
    <dgm:cxn modelId="{BFDD81DE-6B0B-4579-A1E1-D814877B8E28}" type="presParOf" srcId="{E880EAC9-ABB6-4E25-AF07-2587734CA030}" destId="{B74121CE-F654-4EE3-BFC6-E16C86ECF8CE}" srcOrd="6" destOrd="0" presId="urn:microsoft.com/office/officeart/2005/8/layout/bProcess3"/>
    <dgm:cxn modelId="{BD6C9550-76D7-4659-8C54-6C99FDF62C17}" type="presParOf" srcId="{E880EAC9-ABB6-4E25-AF07-2587734CA030}" destId="{2E9A9868-844B-46E9-880D-201CFC75A164}" srcOrd="7" destOrd="0" presId="urn:microsoft.com/office/officeart/2005/8/layout/bProcess3"/>
    <dgm:cxn modelId="{8867A438-657D-48C0-9F73-1E1F98A9F306}" type="presParOf" srcId="{2E9A9868-844B-46E9-880D-201CFC75A164}" destId="{ACB0A4CB-2CAB-48D8-A9BD-E57B08E78A94}" srcOrd="0" destOrd="0" presId="urn:microsoft.com/office/officeart/2005/8/layout/bProcess3"/>
    <dgm:cxn modelId="{FF1FD38F-92DD-4D31-8ED0-F227A9997B82}" type="presParOf" srcId="{E880EAC9-ABB6-4E25-AF07-2587734CA030}" destId="{FF9F0B70-A20B-40C2-A912-AD7867ADCD4F}" srcOrd="8" destOrd="0" presId="urn:microsoft.com/office/officeart/2005/8/layout/bProcess3"/>
    <dgm:cxn modelId="{A850F31D-26BC-4EE4-958C-218424FF7952}" type="presParOf" srcId="{E880EAC9-ABB6-4E25-AF07-2587734CA030}" destId="{29A37BE8-5128-41B2-AD41-9845E24AE66F}" srcOrd="9" destOrd="0" presId="urn:microsoft.com/office/officeart/2005/8/layout/bProcess3"/>
    <dgm:cxn modelId="{7A3B61CF-E4D8-4E58-BFC7-D4E1E5814689}" type="presParOf" srcId="{29A37BE8-5128-41B2-AD41-9845E24AE66F}" destId="{29CD0112-8DC7-4AEA-AAF2-6BFA18AE3207}" srcOrd="0" destOrd="0" presId="urn:microsoft.com/office/officeart/2005/8/layout/bProcess3"/>
    <dgm:cxn modelId="{34E8EC69-793C-4F63-8195-C9453907674D}" type="presParOf" srcId="{E880EAC9-ABB6-4E25-AF07-2587734CA030}" destId="{41DADC27-7A8B-4C0E-BEEB-B98F4F209D87}" srcOrd="10" destOrd="0" presId="urn:microsoft.com/office/officeart/2005/8/layout/bProcess3"/>
    <dgm:cxn modelId="{DF64B53A-B794-4669-B507-4B3E2D788EF6}" type="presParOf" srcId="{E880EAC9-ABB6-4E25-AF07-2587734CA030}" destId="{81AB3C69-ADF8-43A7-A628-D99BDB2D35D7}" srcOrd="11" destOrd="0" presId="urn:microsoft.com/office/officeart/2005/8/layout/bProcess3"/>
    <dgm:cxn modelId="{BBCA2FA8-3118-4DB7-9085-644182985E9C}" type="presParOf" srcId="{81AB3C69-ADF8-43A7-A628-D99BDB2D35D7}" destId="{38921646-E911-401B-8C64-1AB6D6D8A544}" srcOrd="0" destOrd="0" presId="urn:microsoft.com/office/officeart/2005/8/layout/bProcess3"/>
    <dgm:cxn modelId="{A46E828A-C56E-4C60-8886-A76F43D37C67}" type="presParOf" srcId="{E880EAC9-ABB6-4E25-AF07-2587734CA030}" destId="{CFD8D632-C970-4090-8B0C-AA9EEAD5EF6A}" srcOrd="12" destOrd="0" presId="urn:microsoft.com/office/officeart/2005/8/layout/bProcess3"/>
    <dgm:cxn modelId="{A946720A-79C5-4844-86D9-7473D252E0FA}" type="presParOf" srcId="{E880EAC9-ABB6-4E25-AF07-2587734CA030}" destId="{FFD2B477-CD81-47F6-A430-11ACABCD138E}" srcOrd="13" destOrd="0" presId="urn:microsoft.com/office/officeart/2005/8/layout/bProcess3"/>
    <dgm:cxn modelId="{6412FAC0-B355-4755-87D1-D4A7C7BCD421}" type="presParOf" srcId="{FFD2B477-CD81-47F6-A430-11ACABCD138E}" destId="{AF4C726B-6F36-4061-B4A2-A768CA56AB29}" srcOrd="0" destOrd="0" presId="urn:microsoft.com/office/officeart/2005/8/layout/bProcess3"/>
    <dgm:cxn modelId="{1B6B4CB5-516E-4404-97A2-E42BA0AAD09F}" type="presParOf" srcId="{E880EAC9-ABB6-4E25-AF07-2587734CA030}" destId="{28B6CC10-6D06-4C0D-AFFD-D8B03CD6575B}" srcOrd="14" destOrd="0" presId="urn:microsoft.com/office/officeart/2005/8/layout/bProcess3"/>
    <dgm:cxn modelId="{5AF13A27-40D3-4E9F-8ED0-0C680C311A07}" type="presParOf" srcId="{E880EAC9-ABB6-4E25-AF07-2587734CA030}" destId="{F9539932-EB82-42AC-A1D5-94BD71F534BC}" srcOrd="15" destOrd="0" presId="urn:microsoft.com/office/officeart/2005/8/layout/bProcess3"/>
    <dgm:cxn modelId="{71427882-659F-46BE-86A4-490D2FB078D9}" type="presParOf" srcId="{F9539932-EB82-42AC-A1D5-94BD71F534BC}" destId="{B98A6F65-8509-40A6-99CD-1B61501649DB}" srcOrd="0" destOrd="0" presId="urn:microsoft.com/office/officeart/2005/8/layout/bProcess3"/>
    <dgm:cxn modelId="{44648D60-153D-4C92-9C20-AC7A073C896C}" type="presParOf" srcId="{E880EAC9-ABB6-4E25-AF07-2587734CA030}" destId="{1E607D68-8A5D-4375-A155-F080599E8FBD}" srcOrd="16" destOrd="0" presId="urn:microsoft.com/office/officeart/2005/8/layout/bProcess3"/>
    <dgm:cxn modelId="{8F2AD183-EB4E-47A9-802C-B602A7B555CE}" type="presParOf" srcId="{E880EAC9-ABB6-4E25-AF07-2587734CA030}" destId="{B3148E08-5A68-49F6-9976-F1EB628B44DE}" srcOrd="17" destOrd="0" presId="urn:microsoft.com/office/officeart/2005/8/layout/bProcess3"/>
    <dgm:cxn modelId="{98BBE025-3427-4343-A4A1-ACED8944D1DB}" type="presParOf" srcId="{B3148E08-5A68-49F6-9976-F1EB628B44DE}" destId="{97A8E0EB-4DC3-48A1-9913-174DB80F3AB7}" srcOrd="0" destOrd="0" presId="urn:microsoft.com/office/officeart/2005/8/layout/bProcess3"/>
    <dgm:cxn modelId="{C5C7C1EF-9D41-4387-A95C-CAFB13EA4697}" type="presParOf" srcId="{E880EAC9-ABB6-4E25-AF07-2587734CA030}" destId="{7B0C1197-5CF5-4869-9373-C64EA73610C7}" srcOrd="18" destOrd="0" presId="urn:microsoft.com/office/officeart/2005/8/layout/bProcess3"/>
    <dgm:cxn modelId="{DEDB1CA3-FDDF-49C0-ADE6-D0E64D9C51C1}" type="presParOf" srcId="{E880EAC9-ABB6-4E25-AF07-2587734CA030}" destId="{41294AD3-54F8-4610-B872-7DE963C8E545}" srcOrd="19" destOrd="0" presId="urn:microsoft.com/office/officeart/2005/8/layout/bProcess3"/>
    <dgm:cxn modelId="{71145878-2B63-470F-ACDF-A598A1A591E3}" type="presParOf" srcId="{41294AD3-54F8-4610-B872-7DE963C8E545}" destId="{9D584E9D-B7EB-491B-8019-B301A8842F6C}" srcOrd="0" destOrd="0" presId="urn:microsoft.com/office/officeart/2005/8/layout/bProcess3"/>
    <dgm:cxn modelId="{DD0F21C5-B5A5-484D-8A96-76A4EC5E52EE}" type="presParOf" srcId="{E880EAC9-ABB6-4E25-AF07-2587734CA030}" destId="{CD718644-B56A-4692-AD21-71B27DB97889}" srcOrd="20" destOrd="0" presId="urn:microsoft.com/office/officeart/2005/8/layout/bProcess3"/>
    <dgm:cxn modelId="{A6E44586-F115-4F1C-99B7-91D218FE5551}" type="presParOf" srcId="{E880EAC9-ABB6-4E25-AF07-2587734CA030}" destId="{E41216BD-2170-469D-A183-1831D9C1504B}" srcOrd="21" destOrd="0" presId="urn:microsoft.com/office/officeart/2005/8/layout/bProcess3"/>
    <dgm:cxn modelId="{4926AF7D-C47A-4616-968C-3ABE9057B8DC}" type="presParOf" srcId="{E41216BD-2170-469D-A183-1831D9C1504B}" destId="{7C98DA4A-0CED-45E4-8ABD-E68D08BE9D10}" srcOrd="0" destOrd="0" presId="urn:microsoft.com/office/officeart/2005/8/layout/bProcess3"/>
    <dgm:cxn modelId="{EF940C5A-87B2-4F36-8AFF-A74B9CAD6ED1}" type="presParOf" srcId="{E880EAC9-ABB6-4E25-AF07-2587734CA030}" destId="{7571A07D-0922-4DEF-BDD0-03569C48B3DC}" srcOrd="22" destOrd="0" presId="urn:microsoft.com/office/officeart/2005/8/layout/bProcess3"/>
    <dgm:cxn modelId="{2ABB2459-221F-49F8-A155-441A74102C0C}" type="presParOf" srcId="{E880EAC9-ABB6-4E25-AF07-2587734CA030}" destId="{1A1D7847-5A6A-435C-B97E-4213C2FA1C9D}" srcOrd="23" destOrd="0" presId="urn:microsoft.com/office/officeart/2005/8/layout/bProcess3"/>
    <dgm:cxn modelId="{CD011BBA-16DB-4D4B-9150-2DF54BE4CFD4}" type="presParOf" srcId="{1A1D7847-5A6A-435C-B97E-4213C2FA1C9D}" destId="{28ACECD4-B0A5-4362-9136-5CDB7D0ACB9E}" srcOrd="0" destOrd="0" presId="urn:microsoft.com/office/officeart/2005/8/layout/bProcess3"/>
    <dgm:cxn modelId="{8A1A68D2-AC84-4A0F-9558-255F3B882A4B}" type="presParOf" srcId="{E880EAC9-ABB6-4E25-AF07-2587734CA030}" destId="{EAE6AC97-7A7A-4657-ADF8-86FA893D6AF0}" srcOrd="24" destOrd="0" presId="urn:microsoft.com/office/officeart/2005/8/layout/bProcess3"/>
    <dgm:cxn modelId="{48AD4EDE-5C83-481A-AB53-0A7D329D1BB8}" type="presParOf" srcId="{E880EAC9-ABB6-4E25-AF07-2587734CA030}" destId="{9770E0A3-18D1-425A-8BB1-A9DFE06DD260}" srcOrd="25" destOrd="0" presId="urn:microsoft.com/office/officeart/2005/8/layout/bProcess3"/>
    <dgm:cxn modelId="{28A5A78B-9E5D-42DA-A474-3B1213EF5F01}" type="presParOf" srcId="{9770E0A3-18D1-425A-8BB1-A9DFE06DD260}" destId="{3C1D09B3-A3AB-42DF-AEE5-C277CD89E8AD}" srcOrd="0" destOrd="0" presId="urn:microsoft.com/office/officeart/2005/8/layout/bProcess3"/>
    <dgm:cxn modelId="{1735FA1E-71B8-46AE-A692-F0282EBC39E6}"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2E760C-35B5-4A45-97AF-F662007973B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7BC64EAE-82B3-499F-86BE-1791A1234C3E}">
      <dgm:prSet phldrT="[Text]" custT="1"/>
      <dgm:spPr>
        <a:solidFill>
          <a:schemeClr val="tx1">
            <a:lumMod val="90000"/>
            <a:lumOff val="10000"/>
          </a:schemeClr>
        </a:solidFill>
      </dgm:spPr>
      <dgm:t>
        <a:bodyPr/>
        <a:lstStyle/>
        <a:p>
          <a:r>
            <a:rPr lang="en-US" sz="1400"/>
            <a:t>Invite Users</a:t>
          </a:r>
        </a:p>
      </dgm:t>
    </dgm:pt>
    <dgm:pt modelId="{D7259BCD-0CD8-4790-9ADA-C602E5092479}" type="parTrans" cxnId="{E1FBD51F-4318-4FBB-9D57-30E22BC7135D}">
      <dgm:prSet/>
      <dgm:spPr/>
      <dgm:t>
        <a:bodyPr/>
        <a:lstStyle/>
        <a:p>
          <a:endParaRPr lang="en-US" sz="2400"/>
        </a:p>
      </dgm:t>
    </dgm:pt>
    <dgm:pt modelId="{83C0B441-C797-415E-A65B-0C469A7A79BF}" type="sibTrans" cxnId="{E1FBD51F-4318-4FBB-9D57-30E22BC7135D}">
      <dgm:prSet custT="1"/>
      <dgm:spPr>
        <a:ln w="38100">
          <a:solidFill>
            <a:schemeClr val="tx1">
              <a:lumMod val="90000"/>
              <a:lumOff val="10000"/>
            </a:schemeClr>
          </a:solidFill>
          <a:tailEnd type="triangle" w="lg" len="med"/>
        </a:ln>
      </dgm:spPr>
      <dgm:t>
        <a:bodyPr/>
        <a:lstStyle/>
        <a:p>
          <a:endParaRPr lang="en-US" sz="700"/>
        </a:p>
      </dgm:t>
    </dgm:pt>
    <dgm:pt modelId="{326EA09B-8DAC-4D60-8B52-E5E02E5FC560}">
      <dgm:prSet phldrT="[Text]" custT="1"/>
      <dgm:spPr>
        <a:solidFill>
          <a:schemeClr val="tx1">
            <a:lumMod val="90000"/>
            <a:lumOff val="10000"/>
          </a:schemeClr>
        </a:solidFill>
      </dgm:spPr>
      <dgm:t>
        <a:bodyPr/>
        <a:lstStyle/>
        <a:p>
          <a:r>
            <a:rPr lang="en-US" sz="1400"/>
            <a:t>Student Registration Import</a:t>
          </a:r>
        </a:p>
      </dgm:t>
    </dgm:pt>
    <dgm:pt modelId="{B614B1BD-E586-440F-9DBE-C8DFEE20492E}" type="parTrans" cxnId="{D7CE0A43-F7AA-4D1C-81F8-E5DAA04FC66E}">
      <dgm:prSet/>
      <dgm:spPr/>
      <dgm:t>
        <a:bodyPr/>
        <a:lstStyle/>
        <a:p>
          <a:endParaRPr lang="en-US" sz="2400"/>
        </a:p>
      </dgm:t>
    </dgm:pt>
    <dgm:pt modelId="{1E5AA7CC-F449-4CBD-BE26-C743818C283E}" type="sibTrans" cxnId="{D7CE0A43-F7AA-4D1C-81F8-E5DAA04FC66E}">
      <dgm:prSet custT="1"/>
      <dgm:spPr>
        <a:ln w="38100">
          <a:solidFill>
            <a:schemeClr val="tx1">
              <a:lumMod val="90000"/>
              <a:lumOff val="10000"/>
            </a:schemeClr>
          </a:solidFill>
          <a:tailEnd type="triangle" w="lg" len="med"/>
        </a:ln>
      </dgm:spPr>
      <dgm:t>
        <a:bodyPr/>
        <a:lstStyle/>
        <a:p>
          <a:endParaRPr lang="en-US" sz="700"/>
        </a:p>
      </dgm:t>
    </dgm:pt>
    <dgm:pt modelId="{E690AC52-9EB2-42B2-AB7C-679A2FE60742}">
      <dgm:prSet phldrT="[Text]" custT="1"/>
      <dgm:spPr>
        <a:solidFill>
          <a:schemeClr val="tx1">
            <a:lumMod val="90000"/>
            <a:lumOff val="10000"/>
          </a:schemeClr>
        </a:solidFill>
      </dgm:spPr>
      <dgm:t>
        <a:bodyPr/>
        <a:lstStyle/>
        <a:p>
          <a:r>
            <a:rPr lang="en-US" sz="1400"/>
            <a:t>Personal Needs Profile</a:t>
          </a:r>
        </a:p>
      </dgm:t>
    </dgm:pt>
    <dgm:pt modelId="{9E11CAD0-09DE-424A-9D55-DFA353139AA0}" type="parTrans" cxnId="{42DBD048-EE98-489A-A54E-401048362324}">
      <dgm:prSet/>
      <dgm:spPr/>
      <dgm:t>
        <a:bodyPr/>
        <a:lstStyle/>
        <a:p>
          <a:endParaRPr lang="en-US" sz="2400"/>
        </a:p>
      </dgm:t>
    </dgm:pt>
    <dgm:pt modelId="{2CCE7EE0-7BED-4683-8528-21EDED0B3222}" type="sibTrans" cxnId="{42DBD048-EE98-489A-A54E-401048362324}">
      <dgm:prSet custT="1"/>
      <dgm:spPr>
        <a:ln w="38100">
          <a:solidFill>
            <a:schemeClr val="tx1">
              <a:lumMod val="90000"/>
              <a:lumOff val="10000"/>
            </a:schemeClr>
          </a:solidFill>
          <a:tailEnd type="triangle" w="lg" len="med"/>
        </a:ln>
      </dgm:spPr>
      <dgm:t>
        <a:bodyPr/>
        <a:lstStyle/>
        <a:p>
          <a:endParaRPr lang="en-US" sz="700"/>
        </a:p>
      </dgm:t>
    </dgm:pt>
    <dgm:pt modelId="{AF233270-F21A-4A26-8178-4E5115523958}">
      <dgm:prSet phldrT="[Text]" custT="1"/>
      <dgm:spPr/>
      <dgm:t>
        <a:bodyPr/>
        <a:lstStyle/>
        <a:p>
          <a:r>
            <a:rPr lang="en-US" sz="1400"/>
            <a:t>Groups</a:t>
          </a:r>
        </a:p>
      </dgm:t>
    </dgm:pt>
    <dgm:pt modelId="{23D0E221-939F-44B0-92A7-86F8C2DEFBF5}" type="parTrans" cxnId="{17DE7C39-0D45-4062-85C1-5A2916252122}">
      <dgm:prSet/>
      <dgm:spPr/>
      <dgm:t>
        <a:bodyPr/>
        <a:lstStyle/>
        <a:p>
          <a:endParaRPr lang="en-US" sz="2400"/>
        </a:p>
      </dgm:t>
    </dgm:pt>
    <dgm:pt modelId="{C3790159-D714-4722-8944-33C098810BAE}" type="sibTrans" cxnId="{17DE7C39-0D45-4062-85C1-5A2916252122}">
      <dgm:prSet custT="1"/>
      <dgm:spPr>
        <a:ln w="38100">
          <a:solidFill>
            <a:schemeClr val="tx1">
              <a:lumMod val="90000"/>
              <a:lumOff val="10000"/>
            </a:schemeClr>
          </a:solidFill>
          <a:tailEnd type="triangle" w="lg" len="med"/>
        </a:ln>
      </dgm:spPr>
      <dgm:t>
        <a:bodyPr/>
        <a:lstStyle/>
        <a:p>
          <a:endParaRPr lang="en-US" sz="700"/>
        </a:p>
      </dgm:t>
    </dgm:pt>
    <dgm:pt modelId="{76A04998-FDD8-4495-A60E-269014C316F5}">
      <dgm:prSet phldrT="[Text]" custT="1"/>
      <dgm:spPr>
        <a:solidFill>
          <a:srgbClr val="0077AA"/>
        </a:solidFill>
        <a:ln>
          <a:noFill/>
        </a:ln>
      </dgm:spPr>
      <dgm:t>
        <a:bodyPr/>
        <a:lstStyle/>
        <a:p>
          <a:r>
            <a:rPr lang="en-US" sz="1300" dirty="0">
              <a:solidFill>
                <a:schemeClr val="bg1"/>
              </a:solidFill>
            </a:rPr>
            <a:t>Technology Setup &amp; Configuration</a:t>
          </a:r>
        </a:p>
      </dgm:t>
    </dgm:pt>
    <dgm:pt modelId="{CBC22422-4072-4E6B-AED3-0693CF95D003}" type="parTrans" cxnId="{79BD45E1-7CFD-4157-8740-7384F01420A2}">
      <dgm:prSet/>
      <dgm:spPr/>
      <dgm:t>
        <a:bodyPr/>
        <a:lstStyle/>
        <a:p>
          <a:endParaRPr lang="en-US" sz="2400"/>
        </a:p>
      </dgm:t>
    </dgm:pt>
    <dgm:pt modelId="{543D22BC-43CB-489C-B5E1-C99614B7ECDE}" type="sibTrans" cxnId="{79BD45E1-7CFD-4157-8740-7384F01420A2}">
      <dgm:prSet custT="1"/>
      <dgm:spPr>
        <a:ln w="38100">
          <a:solidFill>
            <a:schemeClr val="tx1">
              <a:lumMod val="90000"/>
              <a:lumOff val="10000"/>
            </a:schemeClr>
          </a:solidFill>
          <a:tailEnd type="triangle" w="lg" len="med"/>
        </a:ln>
      </dgm:spPr>
      <dgm:t>
        <a:bodyPr/>
        <a:lstStyle/>
        <a:p>
          <a:endParaRPr lang="en-US" sz="700"/>
        </a:p>
      </dgm:t>
    </dgm:pt>
    <dgm:pt modelId="{9E19AC3D-3182-4F47-9F6C-ADDBFBFC6D64}">
      <dgm:prSet phldrT="[Text]" custT="1"/>
      <dgm:spPr/>
      <dgm:t>
        <a:bodyPr/>
        <a:lstStyle/>
        <a:p>
          <a:r>
            <a:rPr lang="en-US" sz="1400"/>
            <a:t>Setup Test Sessions</a:t>
          </a:r>
        </a:p>
      </dgm:t>
    </dgm:pt>
    <dgm:pt modelId="{5A120620-3930-484E-8A40-C32F3330E081}" type="parTrans" cxnId="{F0637DED-E347-4C2B-B240-23E55021FDBC}">
      <dgm:prSet/>
      <dgm:spPr/>
      <dgm:t>
        <a:bodyPr/>
        <a:lstStyle/>
        <a:p>
          <a:endParaRPr lang="en-US" sz="2400"/>
        </a:p>
      </dgm:t>
    </dgm:pt>
    <dgm:pt modelId="{2B3D4530-A04D-4B04-99FC-8C482523F9A8}" type="sibTrans" cxnId="{F0637DED-E347-4C2B-B240-23E55021FDBC}">
      <dgm:prSet custT="1"/>
      <dgm:spPr>
        <a:ln w="38100">
          <a:solidFill>
            <a:schemeClr val="tx1">
              <a:lumMod val="90000"/>
              <a:lumOff val="10000"/>
            </a:schemeClr>
          </a:solidFill>
          <a:tailEnd type="triangle" w="lg" len="med"/>
        </a:ln>
      </dgm:spPr>
      <dgm:t>
        <a:bodyPr/>
        <a:lstStyle/>
        <a:p>
          <a:endParaRPr lang="en-US" sz="700"/>
        </a:p>
      </dgm:t>
    </dgm:pt>
    <dgm:pt modelId="{93797829-E2E5-4CCD-98EF-E627DF966E05}">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0077AA">
            <a:lumMod val="20000"/>
            <a:lumOff val="80000"/>
          </a:srgbClr>
        </a:solidFill>
        <a:ln w="12700" cap="flat" cmpd="sng" algn="ctr">
          <a:solidFill>
            <a:srgbClr val="FCFCFC">
              <a:hueOff val="0"/>
              <a:satOff val="0"/>
              <a:lumOff val="0"/>
              <a:alphaOff val="0"/>
            </a:srgbClr>
          </a:solidFill>
          <a:prstDash val="solid"/>
          <a:miter lim="800000"/>
        </a:ln>
        <a:effectLst/>
      </dgm:spPr>
      <dgm:t>
        <a:bodyPr spcFirstLastPara="0" vert="horz" wrap="square" lIns="99568" tIns="99568" rIns="99568" bIns="99568" numCol="1" spcCol="1270" rtlCol="0" anchor="ctr" anchorCtr="0"/>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gm:t>
    </dgm:pt>
    <dgm:pt modelId="{E7F3F25B-7BC8-47E0-92B2-2E5E96DFF9A3}" type="parTrans" cxnId="{D208F780-2219-4E6C-8795-E1E7B6E2537E}">
      <dgm:prSet/>
      <dgm:spPr/>
      <dgm:t>
        <a:bodyPr/>
        <a:lstStyle/>
        <a:p>
          <a:endParaRPr lang="en-US" sz="2400"/>
        </a:p>
      </dgm:t>
    </dgm:pt>
    <dgm:pt modelId="{E9B79622-A8CE-4231-93F2-DD78326E0D50}" type="sibTrans" cxnId="{D208F780-2219-4E6C-8795-E1E7B6E2537E}">
      <dgm:prSet custT="1"/>
      <dgm:spPr>
        <a:ln w="38100">
          <a:solidFill>
            <a:schemeClr val="tx1">
              <a:lumMod val="90000"/>
              <a:lumOff val="10000"/>
            </a:schemeClr>
          </a:solidFill>
          <a:tailEnd type="triangle" w="lg" len="med"/>
        </a:ln>
      </dgm:spPr>
      <dgm:t>
        <a:bodyPr/>
        <a:lstStyle/>
        <a:p>
          <a:endParaRPr lang="en-US" sz="700"/>
        </a:p>
      </dgm:t>
    </dgm:pt>
    <dgm:pt modelId="{406C482F-2C2E-4155-832D-E9C64CE4989F}">
      <dgm:prSet phldrT="[Text]" custT="1"/>
      <dgm:spPr/>
      <dgm:t>
        <a:bodyPr/>
        <a:lstStyle/>
        <a:p>
          <a:r>
            <a:rPr lang="en-US" sz="1400"/>
            <a:t>Prepare Test Sessions</a:t>
          </a:r>
        </a:p>
      </dgm:t>
    </dgm:pt>
    <dgm:pt modelId="{D95561F6-B510-45CE-AC19-A30FC2287F45}" type="parTrans" cxnId="{2E49DE20-80A5-4B4B-B2CC-781ECEA9DC82}">
      <dgm:prSet/>
      <dgm:spPr/>
      <dgm:t>
        <a:bodyPr/>
        <a:lstStyle/>
        <a:p>
          <a:endParaRPr lang="en-US" sz="2400"/>
        </a:p>
      </dgm:t>
    </dgm:pt>
    <dgm:pt modelId="{CAF9525C-136E-48CC-9989-0334FFA7608E}" type="sibTrans" cxnId="{2E49DE20-80A5-4B4B-B2CC-781ECEA9DC82}">
      <dgm:prSet custT="1"/>
      <dgm:spPr>
        <a:ln w="38100">
          <a:solidFill>
            <a:schemeClr val="tx1">
              <a:lumMod val="90000"/>
              <a:lumOff val="10000"/>
            </a:schemeClr>
          </a:solidFill>
          <a:tailEnd type="triangle" w="lg" len="med"/>
        </a:ln>
      </dgm:spPr>
      <dgm:t>
        <a:bodyPr/>
        <a:lstStyle/>
        <a:p>
          <a:endParaRPr lang="en-US" sz="700"/>
        </a:p>
      </dgm:t>
    </dgm:pt>
    <dgm:pt modelId="{1F56BBB2-CF03-473C-89F3-EAAF0870895B}">
      <dgm:prSet phldrT="[Text]" custT="1"/>
      <dgm:spPr/>
      <dgm:t>
        <a:bodyPr/>
        <a:lstStyle/>
        <a:p>
          <a:r>
            <a:rPr lang="en-US" sz="1400"/>
            <a:t>Print Tickets</a:t>
          </a:r>
        </a:p>
      </dgm:t>
    </dgm:pt>
    <dgm:pt modelId="{EFA25634-4086-4713-8BBB-D51CB42992EB}" type="parTrans" cxnId="{04F67EA3-9550-4F87-B0D8-2334DC215AD0}">
      <dgm:prSet/>
      <dgm:spPr/>
      <dgm:t>
        <a:bodyPr/>
        <a:lstStyle/>
        <a:p>
          <a:endParaRPr lang="en-US" sz="2400"/>
        </a:p>
      </dgm:t>
    </dgm:pt>
    <dgm:pt modelId="{E43DFC76-D3A8-4B7C-A22D-815BF6A3A21A}" type="sibTrans" cxnId="{04F67EA3-9550-4F87-B0D8-2334DC215AD0}">
      <dgm:prSet custT="1"/>
      <dgm:spPr>
        <a:ln w="38100">
          <a:solidFill>
            <a:schemeClr val="tx1">
              <a:lumMod val="90000"/>
              <a:lumOff val="10000"/>
            </a:schemeClr>
          </a:solidFill>
          <a:tailEnd type="triangle" w="lg" len="med"/>
        </a:ln>
      </dgm:spPr>
      <dgm:t>
        <a:bodyPr/>
        <a:lstStyle/>
        <a:p>
          <a:endParaRPr lang="en-US" sz="700"/>
        </a:p>
      </dgm:t>
    </dgm:pt>
    <dgm:pt modelId="{70CC17D4-5C48-48DA-ACE6-71C73F850C7D}">
      <dgm:prSet phldrT="[Text]" custT="1"/>
      <dgm:spPr/>
      <dgm:t>
        <a:bodyPr/>
        <a:lstStyle/>
        <a:p>
          <a:r>
            <a:rPr lang="en-US" sz="1400"/>
            <a:t>Start Test Sessions</a:t>
          </a:r>
        </a:p>
      </dgm:t>
    </dgm:pt>
    <dgm:pt modelId="{9E705F19-F628-472F-BDFD-9010C2470E13}" type="parTrans" cxnId="{18CBBB69-304E-473B-AB0D-439C7A26686B}">
      <dgm:prSet/>
      <dgm:spPr/>
      <dgm:t>
        <a:bodyPr/>
        <a:lstStyle/>
        <a:p>
          <a:endParaRPr lang="en-US" sz="2400"/>
        </a:p>
      </dgm:t>
    </dgm:pt>
    <dgm:pt modelId="{CBDF7B75-83AC-481B-935C-29341ADF4436}" type="sibTrans" cxnId="{18CBBB69-304E-473B-AB0D-439C7A26686B}">
      <dgm:prSet custT="1"/>
      <dgm:spPr>
        <a:ln w="38100">
          <a:solidFill>
            <a:schemeClr val="tx1">
              <a:lumMod val="90000"/>
              <a:lumOff val="10000"/>
            </a:schemeClr>
          </a:solidFill>
          <a:tailEnd type="triangle" w="lg" len="med"/>
        </a:ln>
      </dgm:spPr>
      <dgm:t>
        <a:bodyPr/>
        <a:lstStyle/>
        <a:p>
          <a:endParaRPr lang="en-US" sz="700"/>
        </a:p>
      </dgm:t>
    </dgm:pt>
    <dgm:pt modelId="{117B0F23-A03B-4CFD-9C86-D4DFDC93BD93}">
      <dgm:prSet phldrT="[Text]" custT="1"/>
      <dgm:spPr>
        <a:solidFill>
          <a:schemeClr val="tx1">
            <a:lumMod val="90000"/>
            <a:lumOff val="10000"/>
          </a:schemeClr>
        </a:solidFill>
      </dgm:spPr>
      <dgm:t>
        <a:bodyPr/>
        <a:lstStyle/>
        <a:p>
          <a:r>
            <a:rPr lang="en-US" sz="1400"/>
            <a:t>Administer </a:t>
          </a:r>
          <a:br>
            <a:rPr lang="en-US" sz="1400"/>
          </a:br>
          <a:r>
            <a:rPr lang="en-US" sz="1400"/>
            <a:t>the Test</a:t>
          </a:r>
        </a:p>
      </dgm:t>
    </dgm:pt>
    <dgm:pt modelId="{F13AE9BA-E4FC-455A-8DEB-844E44547F07}" type="parTrans" cxnId="{85B0A2F4-9352-447E-8131-C76E94FA8112}">
      <dgm:prSet/>
      <dgm:spPr/>
      <dgm:t>
        <a:bodyPr/>
        <a:lstStyle/>
        <a:p>
          <a:endParaRPr lang="en-US" sz="2400"/>
        </a:p>
      </dgm:t>
    </dgm:pt>
    <dgm:pt modelId="{AC395441-0EEA-4E07-B2D4-E060DDAA9F2D}" type="sibTrans" cxnId="{85B0A2F4-9352-447E-8131-C76E94FA8112}">
      <dgm:prSet custT="1"/>
      <dgm:spPr>
        <a:ln w="38100">
          <a:solidFill>
            <a:schemeClr val="tx1">
              <a:lumMod val="90000"/>
              <a:lumOff val="10000"/>
            </a:schemeClr>
          </a:solidFill>
          <a:tailEnd type="triangle" w="lg" len="med"/>
        </a:ln>
      </dgm:spPr>
      <dgm:t>
        <a:bodyPr/>
        <a:lstStyle/>
        <a:p>
          <a:endParaRPr lang="en-US" sz="700"/>
        </a:p>
      </dgm:t>
    </dgm:pt>
    <dgm:pt modelId="{6A6709C0-220F-4CEC-8447-FC3CAB1933DA}">
      <dgm:prSet phldrT="[Text]" custT="1"/>
      <dgm:spPr/>
      <dgm:t>
        <a:bodyPr/>
        <a:lstStyle/>
        <a:p>
          <a:r>
            <a:rPr lang="en-US" sz="1400"/>
            <a:t>Post Test </a:t>
          </a:r>
          <a:br>
            <a:rPr lang="en-US" sz="1400"/>
          </a:br>
          <a:r>
            <a:rPr lang="en-US" sz="1400"/>
            <a:t>Clean Up</a:t>
          </a:r>
        </a:p>
      </dgm:t>
    </dgm:pt>
    <dgm:pt modelId="{DBDD091D-8A8A-44F2-BD07-C0B0B15BB03D}" type="parTrans" cxnId="{6C6432C0-406B-4D6B-98EA-4B365D9A4945}">
      <dgm:prSet/>
      <dgm:spPr/>
      <dgm:t>
        <a:bodyPr/>
        <a:lstStyle/>
        <a:p>
          <a:endParaRPr lang="en-US" sz="2400"/>
        </a:p>
      </dgm:t>
    </dgm:pt>
    <dgm:pt modelId="{59F31292-03FC-4975-9E44-82246AE8366F}" type="sibTrans" cxnId="{6C6432C0-406B-4D6B-98EA-4B365D9A4945}">
      <dgm:prSet custT="1"/>
      <dgm:spPr>
        <a:ln w="38100">
          <a:solidFill>
            <a:schemeClr val="tx1">
              <a:lumMod val="90000"/>
              <a:lumOff val="10000"/>
            </a:schemeClr>
          </a:solidFill>
          <a:tailEnd type="triangle" w="lg" len="med"/>
        </a:ln>
      </dgm:spPr>
      <dgm:t>
        <a:bodyPr/>
        <a:lstStyle/>
        <a:p>
          <a:endParaRPr lang="en-US" sz="700"/>
        </a:p>
      </dgm:t>
    </dgm:pt>
    <dgm:pt modelId="{378B1CBB-59A4-4B24-85BC-7063A0FCE0D0}">
      <dgm:prSet phldrT="[Text]" custT="1"/>
      <dgm:spPr>
        <a:solidFill>
          <a:schemeClr val="accent1">
            <a:lumMod val="20000"/>
            <a:lumOff val="80000"/>
          </a:schemeClr>
        </a:solidFill>
      </dgm:spPr>
      <dgm:t>
        <a:bodyPr/>
        <a:lstStyle/>
        <a:p>
          <a:r>
            <a:rPr lang="en-US" sz="1400">
              <a:solidFill>
                <a:schemeClr val="accent5">
                  <a:lumMod val="50000"/>
                </a:schemeClr>
              </a:solidFill>
            </a:rPr>
            <a:t>Return Test Materials</a:t>
          </a:r>
        </a:p>
      </dgm:t>
    </dgm:pt>
    <dgm:pt modelId="{50752654-1146-4301-816F-FC0762864F78}" type="parTrans" cxnId="{30931CC7-8947-4FB9-9797-D3C9825B51BD}">
      <dgm:prSet/>
      <dgm:spPr/>
      <dgm:t>
        <a:bodyPr/>
        <a:lstStyle/>
        <a:p>
          <a:endParaRPr lang="en-US" sz="2400"/>
        </a:p>
      </dgm:t>
    </dgm:pt>
    <dgm:pt modelId="{C9828992-03FF-4CB3-9C6F-95B390C40AC5}" type="sibTrans" cxnId="{30931CC7-8947-4FB9-9797-D3C9825B51BD}">
      <dgm:prSet/>
      <dgm:spPr/>
      <dgm:t>
        <a:bodyPr/>
        <a:lstStyle/>
        <a:p>
          <a:endParaRPr lang="en-US" sz="2400"/>
        </a:p>
      </dgm:t>
    </dgm:pt>
    <dgm:pt modelId="{0C0C4FC2-EEE7-4F9F-A83F-927B965FEBF9}">
      <dgm:prSet phldrT="[Text]" custT="1"/>
      <dgm:spPr>
        <a:solidFill>
          <a:schemeClr val="accent1">
            <a:lumMod val="20000"/>
            <a:lumOff val="80000"/>
          </a:schemeClr>
        </a:solidFill>
      </dgm:spPr>
      <dgm:t>
        <a:bodyPr/>
        <a:lstStyle/>
        <a:p>
          <a:r>
            <a:rPr lang="en-US" sz="1400" dirty="0">
              <a:solidFill>
                <a:schemeClr val="accent5">
                  <a:lumMod val="50000"/>
                </a:schemeClr>
              </a:solidFill>
            </a:rPr>
            <a:t>Delivery Date</a:t>
          </a:r>
        </a:p>
      </dgm:t>
    </dgm:pt>
    <dgm:pt modelId="{05DABF50-5E01-47F8-B4E0-39B01E7C8869}" type="sibTrans" cxnId="{508C26E2-37ED-4EBA-8C8F-F0FCE9872A45}">
      <dgm:prSet custT="1"/>
      <dgm:spPr>
        <a:ln w="38100">
          <a:solidFill>
            <a:schemeClr val="tx1">
              <a:lumMod val="90000"/>
              <a:lumOff val="10000"/>
            </a:schemeClr>
          </a:solidFill>
          <a:tailEnd type="triangle" w="lg" len="med"/>
        </a:ln>
      </dgm:spPr>
      <dgm:t>
        <a:bodyPr/>
        <a:lstStyle/>
        <a:p>
          <a:endParaRPr lang="en-US" sz="700"/>
        </a:p>
      </dgm:t>
    </dgm:pt>
    <dgm:pt modelId="{F43B5561-E6E4-4196-A5D1-C75512DC9CC5}" type="parTrans" cxnId="{508C26E2-37ED-4EBA-8C8F-F0FCE9872A45}">
      <dgm:prSet/>
      <dgm:spPr/>
      <dgm:t>
        <a:bodyPr/>
        <a:lstStyle/>
        <a:p>
          <a:endParaRPr lang="en-US" sz="2400"/>
        </a:p>
      </dgm:t>
    </dgm:pt>
    <dgm:pt modelId="{E880EAC9-ABB6-4E25-AF07-2587734CA030}" type="pres">
      <dgm:prSet presAssocID="{642E760C-35B5-4A45-97AF-F662007973B3}" presName="Name0" presStyleCnt="0">
        <dgm:presLayoutVars>
          <dgm:dir/>
          <dgm:resizeHandles val="exact"/>
        </dgm:presLayoutVars>
      </dgm:prSet>
      <dgm:spPr/>
    </dgm:pt>
    <dgm:pt modelId="{9360CA73-0B07-4FCC-8665-A26A74F8216E}" type="pres">
      <dgm:prSet presAssocID="{7BC64EAE-82B3-499F-86BE-1791A1234C3E}" presName="node" presStyleLbl="node1" presStyleIdx="0" presStyleCnt="14">
        <dgm:presLayoutVars>
          <dgm:bulletEnabled val="1"/>
        </dgm:presLayoutVars>
      </dgm:prSet>
      <dgm:spPr>
        <a:prstGeom prst="rect">
          <a:avLst/>
        </a:prstGeom>
      </dgm:spPr>
    </dgm:pt>
    <dgm:pt modelId="{7D079010-02C0-4FA3-91E7-3ED721C0844C}" type="pres">
      <dgm:prSet presAssocID="{83C0B441-C797-415E-A65B-0C469A7A79BF}" presName="sibTrans" presStyleLbl="sibTrans1D1" presStyleIdx="0" presStyleCnt="13"/>
      <dgm:spPr/>
    </dgm:pt>
    <dgm:pt modelId="{BAF460D8-7D51-4653-AD53-8605523A36FB}" type="pres">
      <dgm:prSet presAssocID="{83C0B441-C797-415E-A65B-0C469A7A79BF}" presName="connectorText" presStyleLbl="sibTrans1D1" presStyleIdx="0" presStyleCnt="13"/>
      <dgm:spPr/>
    </dgm:pt>
    <dgm:pt modelId="{B060BEB2-B509-4833-8FA8-21A3130A829E}" type="pres">
      <dgm:prSet presAssocID="{326EA09B-8DAC-4D60-8B52-E5E02E5FC560}" presName="node" presStyleLbl="node1" presStyleIdx="1" presStyleCnt="14">
        <dgm:presLayoutVars>
          <dgm:bulletEnabled val="1"/>
        </dgm:presLayoutVars>
      </dgm:prSet>
      <dgm:spPr>
        <a:prstGeom prst="rect">
          <a:avLst/>
        </a:prstGeom>
      </dgm:spPr>
    </dgm:pt>
    <dgm:pt modelId="{4251E193-1665-4919-82A8-CFC0F67B21F5}" type="pres">
      <dgm:prSet presAssocID="{1E5AA7CC-F449-4CBD-BE26-C743818C283E}" presName="sibTrans" presStyleLbl="sibTrans1D1" presStyleIdx="1" presStyleCnt="13"/>
      <dgm:spPr/>
    </dgm:pt>
    <dgm:pt modelId="{181CFCA4-E040-42A2-AC18-FE928C7C1879}" type="pres">
      <dgm:prSet presAssocID="{1E5AA7CC-F449-4CBD-BE26-C743818C283E}" presName="connectorText" presStyleLbl="sibTrans1D1" presStyleIdx="1" presStyleCnt="13"/>
      <dgm:spPr/>
    </dgm:pt>
    <dgm:pt modelId="{A791FE99-48F7-452B-8E9E-03D650CD2E1A}" type="pres">
      <dgm:prSet presAssocID="{E690AC52-9EB2-42B2-AB7C-679A2FE60742}" presName="node" presStyleLbl="node1" presStyleIdx="2" presStyleCnt="14">
        <dgm:presLayoutVars>
          <dgm:bulletEnabled val="1"/>
        </dgm:presLayoutVars>
      </dgm:prSet>
      <dgm:spPr>
        <a:prstGeom prst="rect">
          <a:avLst/>
        </a:prstGeom>
      </dgm:spPr>
    </dgm:pt>
    <dgm:pt modelId="{C18F1613-E96C-4014-80AF-CCD52A823DAE}" type="pres">
      <dgm:prSet presAssocID="{2CCE7EE0-7BED-4683-8528-21EDED0B3222}" presName="sibTrans" presStyleLbl="sibTrans1D1" presStyleIdx="2" presStyleCnt="13"/>
      <dgm:spPr/>
    </dgm:pt>
    <dgm:pt modelId="{8E7B761A-0683-48AB-B1AC-FC1B380D0416}" type="pres">
      <dgm:prSet presAssocID="{2CCE7EE0-7BED-4683-8528-21EDED0B3222}" presName="connectorText" presStyleLbl="sibTrans1D1" presStyleIdx="2" presStyleCnt="13"/>
      <dgm:spPr/>
    </dgm:pt>
    <dgm:pt modelId="{B74121CE-F654-4EE3-BFC6-E16C86ECF8CE}" type="pres">
      <dgm:prSet presAssocID="{0C0C4FC2-EEE7-4F9F-A83F-927B965FEBF9}" presName="node" presStyleLbl="node1" presStyleIdx="3" presStyleCnt="14">
        <dgm:presLayoutVars>
          <dgm:bulletEnabled val="1"/>
        </dgm:presLayoutVars>
      </dgm:prSet>
      <dgm:spPr>
        <a:prstGeom prst="round2DiagRect">
          <a:avLst/>
        </a:prstGeom>
      </dgm:spPr>
    </dgm:pt>
    <dgm:pt modelId="{2E9A9868-844B-46E9-880D-201CFC75A164}" type="pres">
      <dgm:prSet presAssocID="{05DABF50-5E01-47F8-B4E0-39B01E7C8869}" presName="sibTrans" presStyleLbl="sibTrans1D1" presStyleIdx="3" presStyleCnt="13"/>
      <dgm:spPr/>
    </dgm:pt>
    <dgm:pt modelId="{ACB0A4CB-2CAB-48D8-A9BD-E57B08E78A94}" type="pres">
      <dgm:prSet presAssocID="{05DABF50-5E01-47F8-B4E0-39B01E7C8869}" presName="connectorText" presStyleLbl="sibTrans1D1" presStyleIdx="3" presStyleCnt="13"/>
      <dgm:spPr/>
    </dgm:pt>
    <dgm:pt modelId="{FF9F0B70-A20B-40C2-A912-AD7867ADCD4F}" type="pres">
      <dgm:prSet presAssocID="{AF233270-F21A-4A26-8178-4E5115523958}" presName="node" presStyleLbl="node1" presStyleIdx="4" presStyleCnt="14">
        <dgm:presLayoutVars>
          <dgm:bulletEnabled val="1"/>
        </dgm:presLayoutVars>
      </dgm:prSet>
      <dgm:spPr>
        <a:prstGeom prst="snip2DiagRect">
          <a:avLst/>
        </a:prstGeom>
      </dgm:spPr>
    </dgm:pt>
    <dgm:pt modelId="{29A37BE8-5128-41B2-AD41-9845E24AE66F}" type="pres">
      <dgm:prSet presAssocID="{C3790159-D714-4722-8944-33C098810BAE}" presName="sibTrans" presStyleLbl="sibTrans1D1" presStyleIdx="4" presStyleCnt="13"/>
      <dgm:spPr/>
    </dgm:pt>
    <dgm:pt modelId="{29CD0112-8DC7-4AEA-AAF2-6BFA18AE3207}" type="pres">
      <dgm:prSet presAssocID="{C3790159-D714-4722-8944-33C098810BAE}" presName="connectorText" presStyleLbl="sibTrans1D1" presStyleIdx="4" presStyleCnt="13"/>
      <dgm:spPr/>
    </dgm:pt>
    <dgm:pt modelId="{41DADC27-7A8B-4C0E-BEEB-B98F4F209D87}" type="pres">
      <dgm:prSet presAssocID="{76A04998-FDD8-4495-A60E-269014C316F5}" presName="node" presStyleLbl="node1" presStyleIdx="5" presStyleCnt="14">
        <dgm:presLayoutVars>
          <dgm:bulletEnabled val="1"/>
        </dgm:presLayoutVars>
      </dgm:prSet>
      <dgm:spPr>
        <a:prstGeom prst="snip2DiagRect">
          <a:avLst/>
        </a:prstGeom>
      </dgm:spPr>
    </dgm:pt>
    <dgm:pt modelId="{81AB3C69-ADF8-43A7-A628-D99BDB2D35D7}" type="pres">
      <dgm:prSet presAssocID="{543D22BC-43CB-489C-B5E1-C99614B7ECDE}" presName="sibTrans" presStyleLbl="sibTrans1D1" presStyleIdx="5" presStyleCnt="13"/>
      <dgm:spPr/>
    </dgm:pt>
    <dgm:pt modelId="{38921646-E911-401B-8C64-1AB6D6D8A544}" type="pres">
      <dgm:prSet presAssocID="{543D22BC-43CB-489C-B5E1-C99614B7ECDE}" presName="connectorText" presStyleLbl="sibTrans1D1" presStyleIdx="5" presStyleCnt="13"/>
      <dgm:spPr/>
    </dgm:pt>
    <dgm:pt modelId="{CFD8D632-C970-4090-8B0C-AA9EEAD5EF6A}" type="pres">
      <dgm:prSet presAssocID="{9E19AC3D-3182-4F47-9F6C-ADDBFBFC6D64}" presName="node" presStyleLbl="node1" presStyleIdx="6" presStyleCnt="14">
        <dgm:presLayoutVars>
          <dgm:bulletEnabled val="1"/>
        </dgm:presLayoutVars>
      </dgm:prSet>
      <dgm:spPr>
        <a:prstGeom prst="snip2DiagRect">
          <a:avLst/>
        </a:prstGeom>
      </dgm:spPr>
    </dgm:pt>
    <dgm:pt modelId="{FFD2B477-CD81-47F6-A430-11ACABCD138E}" type="pres">
      <dgm:prSet presAssocID="{2B3D4530-A04D-4B04-99FC-8C482523F9A8}" presName="sibTrans" presStyleLbl="sibTrans1D1" presStyleIdx="6" presStyleCnt="13"/>
      <dgm:spPr/>
    </dgm:pt>
    <dgm:pt modelId="{AF4C726B-6F36-4061-B4A2-A768CA56AB29}" type="pres">
      <dgm:prSet presAssocID="{2B3D4530-A04D-4B04-99FC-8C482523F9A8}" presName="connectorText" presStyleLbl="sibTrans1D1" presStyleIdx="6" presStyleCnt="13"/>
      <dgm:spPr/>
    </dgm:pt>
    <dgm:pt modelId="{28B6CC10-6D06-4C0D-AFFD-D8B03CD6575B}" type="pres">
      <dgm:prSet presAssocID="{93797829-E2E5-4CCD-98EF-E627DF966E05}" presName="node" presStyleLbl="node1" presStyleIdx="7" presStyleCnt="14">
        <dgm:presLayoutVars>
          <dgm:bulletEnabled val="1"/>
        </dgm:presLayoutVars>
      </dgm:prSet>
      <dgm:spPr>
        <a:xfrm>
          <a:off x="3317828" y="1636358"/>
          <a:ext cx="1343838" cy="806302"/>
        </a:xfrm>
        <a:prstGeom prst="round2DiagRect">
          <a:avLst/>
        </a:prstGeom>
      </dgm:spPr>
    </dgm:pt>
    <dgm:pt modelId="{F9539932-EB82-42AC-A1D5-94BD71F534BC}" type="pres">
      <dgm:prSet presAssocID="{E9B79622-A8CE-4231-93F2-DD78326E0D50}" presName="sibTrans" presStyleLbl="sibTrans1D1" presStyleIdx="7" presStyleCnt="13"/>
      <dgm:spPr/>
    </dgm:pt>
    <dgm:pt modelId="{B98A6F65-8509-40A6-99CD-1B61501649DB}" type="pres">
      <dgm:prSet presAssocID="{E9B79622-A8CE-4231-93F2-DD78326E0D50}" presName="connectorText" presStyleLbl="sibTrans1D1" presStyleIdx="7" presStyleCnt="13"/>
      <dgm:spPr/>
    </dgm:pt>
    <dgm:pt modelId="{1E607D68-8A5D-4375-A155-F080599E8FBD}" type="pres">
      <dgm:prSet presAssocID="{406C482F-2C2E-4155-832D-E9C64CE4989F}" presName="node" presStyleLbl="node1" presStyleIdx="8" presStyleCnt="14">
        <dgm:presLayoutVars>
          <dgm:bulletEnabled val="1"/>
        </dgm:presLayoutVars>
      </dgm:prSet>
      <dgm:spPr>
        <a:prstGeom prst="snip2DiagRect">
          <a:avLst/>
        </a:prstGeom>
      </dgm:spPr>
    </dgm:pt>
    <dgm:pt modelId="{B3148E08-5A68-49F6-9976-F1EB628B44DE}" type="pres">
      <dgm:prSet presAssocID="{CAF9525C-136E-48CC-9989-0334FFA7608E}" presName="sibTrans" presStyleLbl="sibTrans1D1" presStyleIdx="8" presStyleCnt="13"/>
      <dgm:spPr/>
    </dgm:pt>
    <dgm:pt modelId="{97A8E0EB-4DC3-48A1-9913-174DB80F3AB7}" type="pres">
      <dgm:prSet presAssocID="{CAF9525C-136E-48CC-9989-0334FFA7608E}" presName="connectorText" presStyleLbl="sibTrans1D1" presStyleIdx="8" presStyleCnt="13"/>
      <dgm:spPr/>
    </dgm:pt>
    <dgm:pt modelId="{7B0C1197-5CF5-4869-9373-C64EA73610C7}" type="pres">
      <dgm:prSet presAssocID="{1F56BBB2-CF03-473C-89F3-EAAF0870895B}" presName="node" presStyleLbl="node1" presStyleIdx="9" presStyleCnt="14">
        <dgm:presLayoutVars>
          <dgm:bulletEnabled val="1"/>
        </dgm:presLayoutVars>
      </dgm:prSet>
      <dgm:spPr>
        <a:prstGeom prst="snip2DiagRect">
          <a:avLst/>
        </a:prstGeom>
      </dgm:spPr>
    </dgm:pt>
    <dgm:pt modelId="{41294AD3-54F8-4610-B872-7DE963C8E545}" type="pres">
      <dgm:prSet presAssocID="{E43DFC76-D3A8-4B7C-A22D-815BF6A3A21A}" presName="sibTrans" presStyleLbl="sibTrans1D1" presStyleIdx="9" presStyleCnt="13"/>
      <dgm:spPr/>
    </dgm:pt>
    <dgm:pt modelId="{9D584E9D-B7EB-491B-8019-B301A8842F6C}" type="pres">
      <dgm:prSet presAssocID="{E43DFC76-D3A8-4B7C-A22D-815BF6A3A21A}" presName="connectorText" presStyleLbl="sibTrans1D1" presStyleIdx="9" presStyleCnt="13"/>
      <dgm:spPr/>
    </dgm:pt>
    <dgm:pt modelId="{CD718644-B56A-4692-AD21-71B27DB97889}" type="pres">
      <dgm:prSet presAssocID="{70CC17D4-5C48-48DA-ACE6-71C73F850C7D}" presName="node" presStyleLbl="node1" presStyleIdx="10" presStyleCnt="14">
        <dgm:presLayoutVars>
          <dgm:bulletEnabled val="1"/>
        </dgm:presLayoutVars>
      </dgm:prSet>
      <dgm:spPr>
        <a:prstGeom prst="snip2DiagRect">
          <a:avLst/>
        </a:prstGeom>
      </dgm:spPr>
    </dgm:pt>
    <dgm:pt modelId="{E41216BD-2170-469D-A183-1831D9C1504B}" type="pres">
      <dgm:prSet presAssocID="{CBDF7B75-83AC-481B-935C-29341ADF4436}" presName="sibTrans" presStyleLbl="sibTrans1D1" presStyleIdx="10" presStyleCnt="13"/>
      <dgm:spPr/>
    </dgm:pt>
    <dgm:pt modelId="{7C98DA4A-0CED-45E4-8ABD-E68D08BE9D10}" type="pres">
      <dgm:prSet presAssocID="{CBDF7B75-83AC-481B-935C-29341ADF4436}" presName="connectorText" presStyleLbl="sibTrans1D1" presStyleIdx="10" presStyleCnt="13"/>
      <dgm:spPr/>
    </dgm:pt>
    <dgm:pt modelId="{7571A07D-0922-4DEF-BDD0-03569C48B3DC}" type="pres">
      <dgm:prSet presAssocID="{117B0F23-A03B-4CFD-9C86-D4DFDC93BD93}" presName="node" presStyleLbl="node1" presStyleIdx="11" presStyleCnt="14">
        <dgm:presLayoutVars>
          <dgm:bulletEnabled val="1"/>
        </dgm:presLayoutVars>
      </dgm:prSet>
      <dgm:spPr>
        <a:prstGeom prst="rect">
          <a:avLst/>
        </a:prstGeom>
      </dgm:spPr>
    </dgm:pt>
    <dgm:pt modelId="{1A1D7847-5A6A-435C-B97E-4213C2FA1C9D}" type="pres">
      <dgm:prSet presAssocID="{AC395441-0EEA-4E07-B2D4-E060DDAA9F2D}" presName="sibTrans" presStyleLbl="sibTrans1D1" presStyleIdx="11" presStyleCnt="13"/>
      <dgm:spPr/>
    </dgm:pt>
    <dgm:pt modelId="{28ACECD4-B0A5-4362-9136-5CDB7D0ACB9E}" type="pres">
      <dgm:prSet presAssocID="{AC395441-0EEA-4E07-B2D4-E060DDAA9F2D}" presName="connectorText" presStyleLbl="sibTrans1D1" presStyleIdx="11" presStyleCnt="13"/>
      <dgm:spPr/>
    </dgm:pt>
    <dgm:pt modelId="{EAE6AC97-7A7A-4657-ADF8-86FA893D6AF0}" type="pres">
      <dgm:prSet presAssocID="{6A6709C0-220F-4CEC-8447-FC3CAB1933DA}" presName="node" presStyleLbl="node1" presStyleIdx="12" presStyleCnt="14">
        <dgm:presLayoutVars>
          <dgm:bulletEnabled val="1"/>
        </dgm:presLayoutVars>
      </dgm:prSet>
      <dgm:spPr>
        <a:prstGeom prst="snip2DiagRect">
          <a:avLst/>
        </a:prstGeom>
      </dgm:spPr>
    </dgm:pt>
    <dgm:pt modelId="{9770E0A3-18D1-425A-8BB1-A9DFE06DD260}" type="pres">
      <dgm:prSet presAssocID="{59F31292-03FC-4975-9E44-82246AE8366F}" presName="sibTrans" presStyleLbl="sibTrans1D1" presStyleIdx="12" presStyleCnt="13"/>
      <dgm:spPr/>
    </dgm:pt>
    <dgm:pt modelId="{3C1D09B3-A3AB-42DF-AEE5-C277CD89E8AD}" type="pres">
      <dgm:prSet presAssocID="{59F31292-03FC-4975-9E44-82246AE8366F}" presName="connectorText" presStyleLbl="sibTrans1D1" presStyleIdx="12" presStyleCnt="13"/>
      <dgm:spPr/>
    </dgm:pt>
    <dgm:pt modelId="{29AECE82-E3E1-4AC3-A981-80060B0261C8}" type="pres">
      <dgm:prSet presAssocID="{378B1CBB-59A4-4B24-85BC-7063A0FCE0D0}" presName="node" presStyleLbl="node1" presStyleIdx="13" presStyleCnt="14">
        <dgm:presLayoutVars>
          <dgm:bulletEnabled val="1"/>
        </dgm:presLayoutVars>
      </dgm:prSet>
      <dgm:spPr>
        <a:prstGeom prst="round2DiagRect">
          <a:avLst/>
        </a:prstGeom>
      </dgm:spPr>
    </dgm:pt>
  </dgm:ptLst>
  <dgm:cxnLst>
    <dgm:cxn modelId="{DC527A0D-0B9D-4ED1-A154-B1EB33044C5F}" type="presOf" srcId="{AF233270-F21A-4A26-8178-4E5115523958}" destId="{FF9F0B70-A20B-40C2-A912-AD7867ADCD4F}" srcOrd="0" destOrd="0" presId="urn:microsoft.com/office/officeart/2005/8/layout/bProcess3"/>
    <dgm:cxn modelId="{E1AAB60F-C103-4ECC-AD6B-850510C3155D}" type="presOf" srcId="{CAF9525C-136E-48CC-9989-0334FFA7608E}" destId="{97A8E0EB-4DC3-48A1-9913-174DB80F3AB7}" srcOrd="1" destOrd="0" presId="urn:microsoft.com/office/officeart/2005/8/layout/bProcess3"/>
    <dgm:cxn modelId="{DC306819-9498-4FC3-96F7-1FC03FEA43B5}" type="presOf" srcId="{E9B79622-A8CE-4231-93F2-DD78326E0D50}" destId="{F9539932-EB82-42AC-A1D5-94BD71F534BC}" srcOrd="0" destOrd="0" presId="urn:microsoft.com/office/officeart/2005/8/layout/bProcess3"/>
    <dgm:cxn modelId="{71D5A21C-9D4C-4ED1-8799-FABC4CA5EDC4}" type="presOf" srcId="{59F31292-03FC-4975-9E44-82246AE8366F}" destId="{3C1D09B3-A3AB-42DF-AEE5-C277CD89E8AD}" srcOrd="1" destOrd="0" presId="urn:microsoft.com/office/officeart/2005/8/layout/bProcess3"/>
    <dgm:cxn modelId="{CD3AE91C-6C99-4635-BAC7-4C7B8AB2B3C9}" type="presOf" srcId="{E43DFC76-D3A8-4B7C-A22D-815BF6A3A21A}" destId="{41294AD3-54F8-4610-B872-7DE963C8E545}" srcOrd="0" destOrd="0" presId="urn:microsoft.com/office/officeart/2005/8/layout/bProcess3"/>
    <dgm:cxn modelId="{2E14001E-1800-4241-8311-EDEC9167CDDE}" type="presOf" srcId="{378B1CBB-59A4-4B24-85BC-7063A0FCE0D0}" destId="{29AECE82-E3E1-4AC3-A981-80060B0261C8}" srcOrd="0" destOrd="0" presId="urn:microsoft.com/office/officeart/2005/8/layout/bProcess3"/>
    <dgm:cxn modelId="{E1FBD51F-4318-4FBB-9D57-30E22BC7135D}" srcId="{642E760C-35B5-4A45-97AF-F662007973B3}" destId="{7BC64EAE-82B3-499F-86BE-1791A1234C3E}" srcOrd="0" destOrd="0" parTransId="{D7259BCD-0CD8-4790-9ADA-C602E5092479}" sibTransId="{83C0B441-C797-415E-A65B-0C469A7A79BF}"/>
    <dgm:cxn modelId="{2E49DE20-80A5-4B4B-B2CC-781ECEA9DC82}" srcId="{642E760C-35B5-4A45-97AF-F662007973B3}" destId="{406C482F-2C2E-4155-832D-E9C64CE4989F}" srcOrd="8" destOrd="0" parTransId="{D95561F6-B510-45CE-AC19-A30FC2287F45}" sibTransId="{CAF9525C-136E-48CC-9989-0334FFA7608E}"/>
    <dgm:cxn modelId="{84D2A924-B8B3-47D5-B105-11C00F7AF61C}" type="presOf" srcId="{7BC64EAE-82B3-499F-86BE-1791A1234C3E}" destId="{9360CA73-0B07-4FCC-8665-A26A74F8216E}" srcOrd="0" destOrd="0" presId="urn:microsoft.com/office/officeart/2005/8/layout/bProcess3"/>
    <dgm:cxn modelId="{5D33FB27-1059-421D-B3FB-3D4631C7CABB}" type="presOf" srcId="{9E19AC3D-3182-4F47-9F6C-ADDBFBFC6D64}" destId="{CFD8D632-C970-4090-8B0C-AA9EEAD5EF6A}" srcOrd="0" destOrd="0" presId="urn:microsoft.com/office/officeart/2005/8/layout/bProcess3"/>
    <dgm:cxn modelId="{7C728F30-5178-4A40-B072-FBFD7234C96A}" type="presOf" srcId="{E9B79622-A8CE-4231-93F2-DD78326E0D50}" destId="{B98A6F65-8509-40A6-99CD-1B61501649DB}" srcOrd="1" destOrd="0" presId="urn:microsoft.com/office/officeart/2005/8/layout/bProcess3"/>
    <dgm:cxn modelId="{6B2C0D39-F003-42B5-A259-3DCE084C14F4}" type="presOf" srcId="{76A04998-FDD8-4495-A60E-269014C316F5}" destId="{41DADC27-7A8B-4C0E-BEEB-B98F4F209D87}" srcOrd="0" destOrd="0" presId="urn:microsoft.com/office/officeart/2005/8/layout/bProcess3"/>
    <dgm:cxn modelId="{17DE7C39-0D45-4062-85C1-5A2916252122}" srcId="{642E760C-35B5-4A45-97AF-F662007973B3}" destId="{AF233270-F21A-4A26-8178-4E5115523958}" srcOrd="4" destOrd="0" parTransId="{23D0E221-939F-44B0-92A7-86F8C2DEFBF5}" sibTransId="{C3790159-D714-4722-8944-33C098810BAE}"/>
    <dgm:cxn modelId="{8A10733B-204E-4664-964C-CDFFD719BF01}" type="presOf" srcId="{83C0B441-C797-415E-A65B-0C469A7A79BF}" destId="{7D079010-02C0-4FA3-91E7-3ED721C0844C}" srcOrd="0" destOrd="0" presId="urn:microsoft.com/office/officeart/2005/8/layout/bProcess3"/>
    <dgm:cxn modelId="{83EB545D-308C-4E83-BF80-49DA98F2AA81}" type="presOf" srcId="{117B0F23-A03B-4CFD-9C86-D4DFDC93BD93}" destId="{7571A07D-0922-4DEF-BDD0-03569C48B3DC}" srcOrd="0" destOrd="0" presId="urn:microsoft.com/office/officeart/2005/8/layout/bProcess3"/>
    <dgm:cxn modelId="{6B8CE25E-9F1F-458E-97BC-341BD703566B}" type="presOf" srcId="{CBDF7B75-83AC-481B-935C-29341ADF4436}" destId="{E41216BD-2170-469D-A183-1831D9C1504B}" srcOrd="0" destOrd="0" presId="urn:microsoft.com/office/officeart/2005/8/layout/bProcess3"/>
    <dgm:cxn modelId="{D7CE0A43-F7AA-4D1C-81F8-E5DAA04FC66E}" srcId="{642E760C-35B5-4A45-97AF-F662007973B3}" destId="{326EA09B-8DAC-4D60-8B52-E5E02E5FC560}" srcOrd="1" destOrd="0" parTransId="{B614B1BD-E586-440F-9DBE-C8DFEE20492E}" sibTransId="{1E5AA7CC-F449-4CBD-BE26-C743818C283E}"/>
    <dgm:cxn modelId="{1BE3DD43-21FE-4B17-9345-6C208FD23754}" type="presOf" srcId="{642E760C-35B5-4A45-97AF-F662007973B3}" destId="{E880EAC9-ABB6-4E25-AF07-2587734CA030}" srcOrd="0" destOrd="0" presId="urn:microsoft.com/office/officeart/2005/8/layout/bProcess3"/>
    <dgm:cxn modelId="{97A6D145-F927-41BD-8B36-4611EB9F43E7}" type="presOf" srcId="{1F56BBB2-CF03-473C-89F3-EAAF0870895B}" destId="{7B0C1197-5CF5-4869-9373-C64EA73610C7}" srcOrd="0" destOrd="0" presId="urn:microsoft.com/office/officeart/2005/8/layout/bProcess3"/>
    <dgm:cxn modelId="{F445DE47-EE91-460C-AF85-75095557D872}" type="presOf" srcId="{2B3D4530-A04D-4B04-99FC-8C482523F9A8}" destId="{AF4C726B-6F36-4061-B4A2-A768CA56AB29}" srcOrd="1" destOrd="0" presId="urn:microsoft.com/office/officeart/2005/8/layout/bProcess3"/>
    <dgm:cxn modelId="{42DBD048-EE98-489A-A54E-401048362324}" srcId="{642E760C-35B5-4A45-97AF-F662007973B3}" destId="{E690AC52-9EB2-42B2-AB7C-679A2FE60742}" srcOrd="2" destOrd="0" parTransId="{9E11CAD0-09DE-424A-9D55-DFA353139AA0}" sibTransId="{2CCE7EE0-7BED-4683-8528-21EDED0B3222}"/>
    <dgm:cxn modelId="{18CBBB69-304E-473B-AB0D-439C7A26686B}" srcId="{642E760C-35B5-4A45-97AF-F662007973B3}" destId="{70CC17D4-5C48-48DA-ACE6-71C73F850C7D}" srcOrd="10" destOrd="0" parTransId="{9E705F19-F628-472F-BDFD-9010C2470E13}" sibTransId="{CBDF7B75-83AC-481B-935C-29341ADF4436}"/>
    <dgm:cxn modelId="{8DBB126B-4E86-43A3-8AFE-5B2A902B4EBF}" type="presOf" srcId="{05DABF50-5E01-47F8-B4E0-39B01E7C8869}" destId="{2E9A9868-844B-46E9-880D-201CFC75A164}" srcOrd="0" destOrd="0" presId="urn:microsoft.com/office/officeart/2005/8/layout/bProcess3"/>
    <dgm:cxn modelId="{003B934B-BAD6-41F4-9253-64276939D818}" type="presOf" srcId="{0C0C4FC2-EEE7-4F9F-A83F-927B965FEBF9}" destId="{B74121CE-F654-4EE3-BFC6-E16C86ECF8CE}" srcOrd="0" destOrd="0" presId="urn:microsoft.com/office/officeart/2005/8/layout/bProcess3"/>
    <dgm:cxn modelId="{9CF7524C-07DF-4B92-A559-7A08F5607FAB}" type="presOf" srcId="{E690AC52-9EB2-42B2-AB7C-679A2FE60742}" destId="{A791FE99-48F7-452B-8E9E-03D650CD2E1A}" srcOrd="0" destOrd="0" presId="urn:microsoft.com/office/officeart/2005/8/layout/bProcess3"/>
    <dgm:cxn modelId="{5BC10651-B7E9-4D5B-AF5B-D74227EA23CE}" type="presOf" srcId="{543D22BC-43CB-489C-B5E1-C99614B7ECDE}" destId="{81AB3C69-ADF8-43A7-A628-D99BDB2D35D7}" srcOrd="0" destOrd="0" presId="urn:microsoft.com/office/officeart/2005/8/layout/bProcess3"/>
    <dgm:cxn modelId="{F3D16774-DB24-4954-879A-E383C726AAC4}" type="presOf" srcId="{AC395441-0EEA-4E07-B2D4-E060DDAA9F2D}" destId="{28ACECD4-B0A5-4362-9136-5CDB7D0ACB9E}" srcOrd="1" destOrd="0" presId="urn:microsoft.com/office/officeart/2005/8/layout/bProcess3"/>
    <dgm:cxn modelId="{E4ABDB7F-BE85-42A3-8FC7-745766591551}" type="presOf" srcId="{2CCE7EE0-7BED-4683-8528-21EDED0B3222}" destId="{8E7B761A-0683-48AB-B1AC-FC1B380D0416}" srcOrd="1" destOrd="0" presId="urn:microsoft.com/office/officeart/2005/8/layout/bProcess3"/>
    <dgm:cxn modelId="{D208F780-2219-4E6C-8795-E1E7B6E2537E}" srcId="{642E760C-35B5-4A45-97AF-F662007973B3}" destId="{93797829-E2E5-4CCD-98EF-E627DF966E05}" srcOrd="7" destOrd="0" parTransId="{E7F3F25B-7BC8-47E0-92B2-2E5E96DFF9A3}" sibTransId="{E9B79622-A8CE-4231-93F2-DD78326E0D50}"/>
    <dgm:cxn modelId="{4E5C3F86-E8D4-4C06-A783-85C3E0E66B39}" type="presOf" srcId="{C3790159-D714-4722-8944-33C098810BAE}" destId="{29CD0112-8DC7-4AEA-AAF2-6BFA18AE3207}" srcOrd="1" destOrd="0" presId="urn:microsoft.com/office/officeart/2005/8/layout/bProcess3"/>
    <dgm:cxn modelId="{4276CF89-3B33-454D-BF3D-EE51EFC37258}" type="presOf" srcId="{83C0B441-C797-415E-A65B-0C469A7A79BF}" destId="{BAF460D8-7D51-4653-AD53-8605523A36FB}" srcOrd="1" destOrd="0" presId="urn:microsoft.com/office/officeart/2005/8/layout/bProcess3"/>
    <dgm:cxn modelId="{9B8A998B-D2F4-4416-A6BC-9CE0741830DC}" type="presOf" srcId="{1E5AA7CC-F449-4CBD-BE26-C743818C283E}" destId="{181CFCA4-E040-42A2-AC18-FE928C7C1879}" srcOrd="1" destOrd="0" presId="urn:microsoft.com/office/officeart/2005/8/layout/bProcess3"/>
    <dgm:cxn modelId="{7AA46D93-8E24-4151-8AF8-B3631D8AC529}" type="presOf" srcId="{1E5AA7CC-F449-4CBD-BE26-C743818C283E}" destId="{4251E193-1665-4919-82A8-CFC0F67B21F5}" srcOrd="0" destOrd="0" presId="urn:microsoft.com/office/officeart/2005/8/layout/bProcess3"/>
    <dgm:cxn modelId="{AC7475A2-0FCE-4D3E-9ED2-77D9847529BF}" type="presOf" srcId="{70CC17D4-5C48-48DA-ACE6-71C73F850C7D}" destId="{CD718644-B56A-4692-AD21-71B27DB97889}" srcOrd="0" destOrd="0" presId="urn:microsoft.com/office/officeart/2005/8/layout/bProcess3"/>
    <dgm:cxn modelId="{04F67EA3-9550-4F87-B0D8-2334DC215AD0}" srcId="{642E760C-35B5-4A45-97AF-F662007973B3}" destId="{1F56BBB2-CF03-473C-89F3-EAAF0870895B}" srcOrd="9" destOrd="0" parTransId="{EFA25634-4086-4713-8BBB-D51CB42992EB}" sibTransId="{E43DFC76-D3A8-4B7C-A22D-815BF6A3A21A}"/>
    <dgm:cxn modelId="{FC0BCDAE-2F5C-4684-9718-A9C314A08B67}" type="presOf" srcId="{543D22BC-43CB-489C-B5E1-C99614B7ECDE}" destId="{38921646-E911-401B-8C64-1AB6D6D8A544}" srcOrd="1" destOrd="0" presId="urn:microsoft.com/office/officeart/2005/8/layout/bProcess3"/>
    <dgm:cxn modelId="{6DADACB8-607C-4BE5-9B34-18E0650F11A9}" type="presOf" srcId="{59F31292-03FC-4975-9E44-82246AE8366F}" destId="{9770E0A3-18D1-425A-8BB1-A9DFE06DD260}" srcOrd="0" destOrd="0" presId="urn:microsoft.com/office/officeart/2005/8/layout/bProcess3"/>
    <dgm:cxn modelId="{40FB6EBD-EF15-4FF5-8E7C-D09BAF890C76}" type="presOf" srcId="{CBDF7B75-83AC-481B-935C-29341ADF4436}" destId="{7C98DA4A-0CED-45E4-8ABD-E68D08BE9D10}" srcOrd="1" destOrd="0" presId="urn:microsoft.com/office/officeart/2005/8/layout/bProcess3"/>
    <dgm:cxn modelId="{ACACCEBF-DEA6-44DC-9EC1-338D8114D7CA}" type="presOf" srcId="{E43DFC76-D3A8-4B7C-A22D-815BF6A3A21A}" destId="{9D584E9D-B7EB-491B-8019-B301A8842F6C}" srcOrd="1" destOrd="0" presId="urn:microsoft.com/office/officeart/2005/8/layout/bProcess3"/>
    <dgm:cxn modelId="{6C6432C0-406B-4D6B-98EA-4B365D9A4945}" srcId="{642E760C-35B5-4A45-97AF-F662007973B3}" destId="{6A6709C0-220F-4CEC-8447-FC3CAB1933DA}" srcOrd="12" destOrd="0" parTransId="{DBDD091D-8A8A-44F2-BD07-C0B0B15BB03D}" sibTransId="{59F31292-03FC-4975-9E44-82246AE8366F}"/>
    <dgm:cxn modelId="{1710CFC0-7ECA-42C9-B906-09855E726CAA}" type="presOf" srcId="{05DABF50-5E01-47F8-B4E0-39B01E7C8869}" destId="{ACB0A4CB-2CAB-48D8-A9BD-E57B08E78A94}" srcOrd="1" destOrd="0" presId="urn:microsoft.com/office/officeart/2005/8/layout/bProcess3"/>
    <dgm:cxn modelId="{9D0DAAC6-DFB8-4F35-A897-397D53A37997}" type="presOf" srcId="{406C482F-2C2E-4155-832D-E9C64CE4989F}" destId="{1E607D68-8A5D-4375-A155-F080599E8FBD}" srcOrd="0" destOrd="0" presId="urn:microsoft.com/office/officeart/2005/8/layout/bProcess3"/>
    <dgm:cxn modelId="{30931CC7-8947-4FB9-9797-D3C9825B51BD}" srcId="{642E760C-35B5-4A45-97AF-F662007973B3}" destId="{378B1CBB-59A4-4B24-85BC-7063A0FCE0D0}" srcOrd="13" destOrd="0" parTransId="{50752654-1146-4301-816F-FC0762864F78}" sibTransId="{C9828992-03FF-4CB3-9C6F-95B390C40AC5}"/>
    <dgm:cxn modelId="{225F65CF-7409-4353-AED0-1A4C2539A1DE}" type="presOf" srcId="{93797829-E2E5-4CCD-98EF-E627DF966E05}" destId="{28B6CC10-6D06-4C0D-AFFD-D8B03CD6575B}" srcOrd="0" destOrd="0" presId="urn:microsoft.com/office/officeart/2005/8/layout/bProcess3"/>
    <dgm:cxn modelId="{8974CFD4-8038-4D01-BB1F-5500213E7D3F}" type="presOf" srcId="{C3790159-D714-4722-8944-33C098810BAE}" destId="{29A37BE8-5128-41B2-AD41-9845E24AE66F}" srcOrd="0" destOrd="0" presId="urn:microsoft.com/office/officeart/2005/8/layout/bProcess3"/>
    <dgm:cxn modelId="{7B31FCE0-1E4E-43B3-B82A-E335804FED02}" type="presOf" srcId="{AC395441-0EEA-4E07-B2D4-E060DDAA9F2D}" destId="{1A1D7847-5A6A-435C-B97E-4213C2FA1C9D}" srcOrd="0" destOrd="0" presId="urn:microsoft.com/office/officeart/2005/8/layout/bProcess3"/>
    <dgm:cxn modelId="{79BD45E1-7CFD-4157-8740-7384F01420A2}" srcId="{642E760C-35B5-4A45-97AF-F662007973B3}" destId="{76A04998-FDD8-4495-A60E-269014C316F5}" srcOrd="5" destOrd="0" parTransId="{CBC22422-4072-4E6B-AED3-0693CF95D003}" sibTransId="{543D22BC-43CB-489C-B5E1-C99614B7ECDE}"/>
    <dgm:cxn modelId="{508C26E2-37ED-4EBA-8C8F-F0FCE9872A45}" srcId="{642E760C-35B5-4A45-97AF-F662007973B3}" destId="{0C0C4FC2-EEE7-4F9F-A83F-927B965FEBF9}" srcOrd="3" destOrd="0" parTransId="{F43B5561-E6E4-4196-A5D1-C75512DC9CC5}" sibTransId="{05DABF50-5E01-47F8-B4E0-39B01E7C8869}"/>
    <dgm:cxn modelId="{6E494FE4-B708-4C1B-A7D5-8840BCAC50FC}" type="presOf" srcId="{6A6709C0-220F-4CEC-8447-FC3CAB1933DA}" destId="{EAE6AC97-7A7A-4657-ADF8-86FA893D6AF0}" srcOrd="0" destOrd="0" presId="urn:microsoft.com/office/officeart/2005/8/layout/bProcess3"/>
    <dgm:cxn modelId="{9D5A64EA-0516-4ACE-9428-B99D36208471}" type="presOf" srcId="{2CCE7EE0-7BED-4683-8528-21EDED0B3222}" destId="{C18F1613-E96C-4014-80AF-CCD52A823DAE}" srcOrd="0" destOrd="0" presId="urn:microsoft.com/office/officeart/2005/8/layout/bProcess3"/>
    <dgm:cxn modelId="{417287EA-58B8-4E2B-A82B-44BC339BBB56}" type="presOf" srcId="{CAF9525C-136E-48CC-9989-0334FFA7608E}" destId="{B3148E08-5A68-49F6-9976-F1EB628B44DE}" srcOrd="0" destOrd="0" presId="urn:microsoft.com/office/officeart/2005/8/layout/bProcess3"/>
    <dgm:cxn modelId="{610C2CED-3C7C-4AB8-ACE2-1600D08EEAF7}" type="presOf" srcId="{326EA09B-8DAC-4D60-8B52-E5E02E5FC560}" destId="{B060BEB2-B509-4833-8FA8-21A3130A829E}" srcOrd="0" destOrd="0" presId="urn:microsoft.com/office/officeart/2005/8/layout/bProcess3"/>
    <dgm:cxn modelId="{F0637DED-E347-4C2B-B240-23E55021FDBC}" srcId="{642E760C-35B5-4A45-97AF-F662007973B3}" destId="{9E19AC3D-3182-4F47-9F6C-ADDBFBFC6D64}" srcOrd="6" destOrd="0" parTransId="{5A120620-3930-484E-8A40-C32F3330E081}" sibTransId="{2B3D4530-A04D-4B04-99FC-8C482523F9A8}"/>
    <dgm:cxn modelId="{85B0A2F4-9352-447E-8131-C76E94FA8112}" srcId="{642E760C-35B5-4A45-97AF-F662007973B3}" destId="{117B0F23-A03B-4CFD-9C86-D4DFDC93BD93}" srcOrd="11" destOrd="0" parTransId="{F13AE9BA-E4FC-455A-8DEB-844E44547F07}" sibTransId="{AC395441-0EEA-4E07-B2D4-E060DDAA9F2D}"/>
    <dgm:cxn modelId="{150C52F8-2DA9-40C4-9DD5-C42F29B31EEB}" type="presOf" srcId="{2B3D4530-A04D-4B04-99FC-8C482523F9A8}" destId="{FFD2B477-CD81-47F6-A430-11ACABCD138E}" srcOrd="0" destOrd="0" presId="urn:microsoft.com/office/officeart/2005/8/layout/bProcess3"/>
    <dgm:cxn modelId="{FC20C835-74A1-491B-8C8B-74D554C7CDE6}" type="presParOf" srcId="{E880EAC9-ABB6-4E25-AF07-2587734CA030}" destId="{9360CA73-0B07-4FCC-8665-A26A74F8216E}" srcOrd="0" destOrd="0" presId="urn:microsoft.com/office/officeart/2005/8/layout/bProcess3"/>
    <dgm:cxn modelId="{847B4F68-D5A0-420A-A566-9C49391F1E56}" type="presParOf" srcId="{E880EAC9-ABB6-4E25-AF07-2587734CA030}" destId="{7D079010-02C0-4FA3-91E7-3ED721C0844C}" srcOrd="1" destOrd="0" presId="urn:microsoft.com/office/officeart/2005/8/layout/bProcess3"/>
    <dgm:cxn modelId="{23F278BD-9678-45CC-BD61-F23264FB652B}" type="presParOf" srcId="{7D079010-02C0-4FA3-91E7-3ED721C0844C}" destId="{BAF460D8-7D51-4653-AD53-8605523A36FB}" srcOrd="0" destOrd="0" presId="urn:microsoft.com/office/officeart/2005/8/layout/bProcess3"/>
    <dgm:cxn modelId="{FD643819-4208-4F3A-B400-CDDE644E4449}" type="presParOf" srcId="{E880EAC9-ABB6-4E25-AF07-2587734CA030}" destId="{B060BEB2-B509-4833-8FA8-21A3130A829E}" srcOrd="2" destOrd="0" presId="urn:microsoft.com/office/officeart/2005/8/layout/bProcess3"/>
    <dgm:cxn modelId="{BBB28925-3146-479C-987B-7A75AB8B64C8}" type="presParOf" srcId="{E880EAC9-ABB6-4E25-AF07-2587734CA030}" destId="{4251E193-1665-4919-82A8-CFC0F67B21F5}" srcOrd="3" destOrd="0" presId="urn:microsoft.com/office/officeart/2005/8/layout/bProcess3"/>
    <dgm:cxn modelId="{1BB1EBE3-D3A4-4E08-9588-71FFBD2E7345}" type="presParOf" srcId="{4251E193-1665-4919-82A8-CFC0F67B21F5}" destId="{181CFCA4-E040-42A2-AC18-FE928C7C1879}" srcOrd="0" destOrd="0" presId="urn:microsoft.com/office/officeart/2005/8/layout/bProcess3"/>
    <dgm:cxn modelId="{2279E1FB-502F-45D2-AAA9-3AFE4402B4DC}" type="presParOf" srcId="{E880EAC9-ABB6-4E25-AF07-2587734CA030}" destId="{A791FE99-48F7-452B-8E9E-03D650CD2E1A}" srcOrd="4" destOrd="0" presId="urn:microsoft.com/office/officeart/2005/8/layout/bProcess3"/>
    <dgm:cxn modelId="{13613981-3648-4280-93A8-8A5ABFB564E9}" type="presParOf" srcId="{E880EAC9-ABB6-4E25-AF07-2587734CA030}" destId="{C18F1613-E96C-4014-80AF-CCD52A823DAE}" srcOrd="5" destOrd="0" presId="urn:microsoft.com/office/officeart/2005/8/layout/bProcess3"/>
    <dgm:cxn modelId="{8CED9419-DE92-4A19-BAC2-9961A32A9670}" type="presParOf" srcId="{C18F1613-E96C-4014-80AF-CCD52A823DAE}" destId="{8E7B761A-0683-48AB-B1AC-FC1B380D0416}" srcOrd="0" destOrd="0" presId="urn:microsoft.com/office/officeart/2005/8/layout/bProcess3"/>
    <dgm:cxn modelId="{BFDD81DE-6B0B-4579-A1E1-D814877B8E28}" type="presParOf" srcId="{E880EAC9-ABB6-4E25-AF07-2587734CA030}" destId="{B74121CE-F654-4EE3-BFC6-E16C86ECF8CE}" srcOrd="6" destOrd="0" presId="urn:microsoft.com/office/officeart/2005/8/layout/bProcess3"/>
    <dgm:cxn modelId="{BD6C9550-76D7-4659-8C54-6C99FDF62C17}" type="presParOf" srcId="{E880EAC9-ABB6-4E25-AF07-2587734CA030}" destId="{2E9A9868-844B-46E9-880D-201CFC75A164}" srcOrd="7" destOrd="0" presId="urn:microsoft.com/office/officeart/2005/8/layout/bProcess3"/>
    <dgm:cxn modelId="{8867A438-657D-48C0-9F73-1E1F98A9F306}" type="presParOf" srcId="{2E9A9868-844B-46E9-880D-201CFC75A164}" destId="{ACB0A4CB-2CAB-48D8-A9BD-E57B08E78A94}" srcOrd="0" destOrd="0" presId="urn:microsoft.com/office/officeart/2005/8/layout/bProcess3"/>
    <dgm:cxn modelId="{FF1FD38F-92DD-4D31-8ED0-F227A9997B82}" type="presParOf" srcId="{E880EAC9-ABB6-4E25-AF07-2587734CA030}" destId="{FF9F0B70-A20B-40C2-A912-AD7867ADCD4F}" srcOrd="8" destOrd="0" presId="urn:microsoft.com/office/officeart/2005/8/layout/bProcess3"/>
    <dgm:cxn modelId="{A850F31D-26BC-4EE4-958C-218424FF7952}" type="presParOf" srcId="{E880EAC9-ABB6-4E25-AF07-2587734CA030}" destId="{29A37BE8-5128-41B2-AD41-9845E24AE66F}" srcOrd="9" destOrd="0" presId="urn:microsoft.com/office/officeart/2005/8/layout/bProcess3"/>
    <dgm:cxn modelId="{7A3B61CF-E4D8-4E58-BFC7-D4E1E5814689}" type="presParOf" srcId="{29A37BE8-5128-41B2-AD41-9845E24AE66F}" destId="{29CD0112-8DC7-4AEA-AAF2-6BFA18AE3207}" srcOrd="0" destOrd="0" presId="urn:microsoft.com/office/officeart/2005/8/layout/bProcess3"/>
    <dgm:cxn modelId="{34E8EC69-793C-4F63-8195-C9453907674D}" type="presParOf" srcId="{E880EAC9-ABB6-4E25-AF07-2587734CA030}" destId="{41DADC27-7A8B-4C0E-BEEB-B98F4F209D87}" srcOrd="10" destOrd="0" presId="urn:microsoft.com/office/officeart/2005/8/layout/bProcess3"/>
    <dgm:cxn modelId="{DF64B53A-B794-4669-B507-4B3E2D788EF6}" type="presParOf" srcId="{E880EAC9-ABB6-4E25-AF07-2587734CA030}" destId="{81AB3C69-ADF8-43A7-A628-D99BDB2D35D7}" srcOrd="11" destOrd="0" presId="urn:microsoft.com/office/officeart/2005/8/layout/bProcess3"/>
    <dgm:cxn modelId="{BBCA2FA8-3118-4DB7-9085-644182985E9C}" type="presParOf" srcId="{81AB3C69-ADF8-43A7-A628-D99BDB2D35D7}" destId="{38921646-E911-401B-8C64-1AB6D6D8A544}" srcOrd="0" destOrd="0" presId="urn:microsoft.com/office/officeart/2005/8/layout/bProcess3"/>
    <dgm:cxn modelId="{A46E828A-C56E-4C60-8886-A76F43D37C67}" type="presParOf" srcId="{E880EAC9-ABB6-4E25-AF07-2587734CA030}" destId="{CFD8D632-C970-4090-8B0C-AA9EEAD5EF6A}" srcOrd="12" destOrd="0" presId="urn:microsoft.com/office/officeart/2005/8/layout/bProcess3"/>
    <dgm:cxn modelId="{A946720A-79C5-4844-86D9-7473D252E0FA}" type="presParOf" srcId="{E880EAC9-ABB6-4E25-AF07-2587734CA030}" destId="{FFD2B477-CD81-47F6-A430-11ACABCD138E}" srcOrd="13" destOrd="0" presId="urn:microsoft.com/office/officeart/2005/8/layout/bProcess3"/>
    <dgm:cxn modelId="{6412FAC0-B355-4755-87D1-D4A7C7BCD421}" type="presParOf" srcId="{FFD2B477-CD81-47F6-A430-11ACABCD138E}" destId="{AF4C726B-6F36-4061-B4A2-A768CA56AB29}" srcOrd="0" destOrd="0" presId="urn:microsoft.com/office/officeart/2005/8/layout/bProcess3"/>
    <dgm:cxn modelId="{1B6B4CB5-516E-4404-97A2-E42BA0AAD09F}" type="presParOf" srcId="{E880EAC9-ABB6-4E25-AF07-2587734CA030}" destId="{28B6CC10-6D06-4C0D-AFFD-D8B03CD6575B}" srcOrd="14" destOrd="0" presId="urn:microsoft.com/office/officeart/2005/8/layout/bProcess3"/>
    <dgm:cxn modelId="{5AF13A27-40D3-4E9F-8ED0-0C680C311A07}" type="presParOf" srcId="{E880EAC9-ABB6-4E25-AF07-2587734CA030}" destId="{F9539932-EB82-42AC-A1D5-94BD71F534BC}" srcOrd="15" destOrd="0" presId="urn:microsoft.com/office/officeart/2005/8/layout/bProcess3"/>
    <dgm:cxn modelId="{71427882-659F-46BE-86A4-490D2FB078D9}" type="presParOf" srcId="{F9539932-EB82-42AC-A1D5-94BD71F534BC}" destId="{B98A6F65-8509-40A6-99CD-1B61501649DB}" srcOrd="0" destOrd="0" presId="urn:microsoft.com/office/officeart/2005/8/layout/bProcess3"/>
    <dgm:cxn modelId="{44648D60-153D-4C92-9C20-AC7A073C896C}" type="presParOf" srcId="{E880EAC9-ABB6-4E25-AF07-2587734CA030}" destId="{1E607D68-8A5D-4375-A155-F080599E8FBD}" srcOrd="16" destOrd="0" presId="urn:microsoft.com/office/officeart/2005/8/layout/bProcess3"/>
    <dgm:cxn modelId="{8F2AD183-EB4E-47A9-802C-B602A7B555CE}" type="presParOf" srcId="{E880EAC9-ABB6-4E25-AF07-2587734CA030}" destId="{B3148E08-5A68-49F6-9976-F1EB628B44DE}" srcOrd="17" destOrd="0" presId="urn:microsoft.com/office/officeart/2005/8/layout/bProcess3"/>
    <dgm:cxn modelId="{98BBE025-3427-4343-A4A1-ACED8944D1DB}" type="presParOf" srcId="{B3148E08-5A68-49F6-9976-F1EB628B44DE}" destId="{97A8E0EB-4DC3-48A1-9913-174DB80F3AB7}" srcOrd="0" destOrd="0" presId="urn:microsoft.com/office/officeart/2005/8/layout/bProcess3"/>
    <dgm:cxn modelId="{C5C7C1EF-9D41-4387-A95C-CAFB13EA4697}" type="presParOf" srcId="{E880EAC9-ABB6-4E25-AF07-2587734CA030}" destId="{7B0C1197-5CF5-4869-9373-C64EA73610C7}" srcOrd="18" destOrd="0" presId="urn:microsoft.com/office/officeart/2005/8/layout/bProcess3"/>
    <dgm:cxn modelId="{DEDB1CA3-FDDF-49C0-ADE6-D0E64D9C51C1}" type="presParOf" srcId="{E880EAC9-ABB6-4E25-AF07-2587734CA030}" destId="{41294AD3-54F8-4610-B872-7DE963C8E545}" srcOrd="19" destOrd="0" presId="urn:microsoft.com/office/officeart/2005/8/layout/bProcess3"/>
    <dgm:cxn modelId="{71145878-2B63-470F-ACDF-A598A1A591E3}" type="presParOf" srcId="{41294AD3-54F8-4610-B872-7DE963C8E545}" destId="{9D584E9D-B7EB-491B-8019-B301A8842F6C}" srcOrd="0" destOrd="0" presId="urn:microsoft.com/office/officeart/2005/8/layout/bProcess3"/>
    <dgm:cxn modelId="{DD0F21C5-B5A5-484D-8A96-76A4EC5E52EE}" type="presParOf" srcId="{E880EAC9-ABB6-4E25-AF07-2587734CA030}" destId="{CD718644-B56A-4692-AD21-71B27DB97889}" srcOrd="20" destOrd="0" presId="urn:microsoft.com/office/officeart/2005/8/layout/bProcess3"/>
    <dgm:cxn modelId="{A6E44586-F115-4F1C-99B7-91D218FE5551}" type="presParOf" srcId="{E880EAC9-ABB6-4E25-AF07-2587734CA030}" destId="{E41216BD-2170-469D-A183-1831D9C1504B}" srcOrd="21" destOrd="0" presId="urn:microsoft.com/office/officeart/2005/8/layout/bProcess3"/>
    <dgm:cxn modelId="{4926AF7D-C47A-4616-968C-3ABE9057B8DC}" type="presParOf" srcId="{E41216BD-2170-469D-A183-1831D9C1504B}" destId="{7C98DA4A-0CED-45E4-8ABD-E68D08BE9D10}" srcOrd="0" destOrd="0" presId="urn:microsoft.com/office/officeart/2005/8/layout/bProcess3"/>
    <dgm:cxn modelId="{EF940C5A-87B2-4F36-8AFF-A74B9CAD6ED1}" type="presParOf" srcId="{E880EAC9-ABB6-4E25-AF07-2587734CA030}" destId="{7571A07D-0922-4DEF-BDD0-03569C48B3DC}" srcOrd="22" destOrd="0" presId="urn:microsoft.com/office/officeart/2005/8/layout/bProcess3"/>
    <dgm:cxn modelId="{2ABB2459-221F-49F8-A155-441A74102C0C}" type="presParOf" srcId="{E880EAC9-ABB6-4E25-AF07-2587734CA030}" destId="{1A1D7847-5A6A-435C-B97E-4213C2FA1C9D}" srcOrd="23" destOrd="0" presId="urn:microsoft.com/office/officeart/2005/8/layout/bProcess3"/>
    <dgm:cxn modelId="{CD011BBA-16DB-4D4B-9150-2DF54BE4CFD4}" type="presParOf" srcId="{1A1D7847-5A6A-435C-B97E-4213C2FA1C9D}" destId="{28ACECD4-B0A5-4362-9136-5CDB7D0ACB9E}" srcOrd="0" destOrd="0" presId="urn:microsoft.com/office/officeart/2005/8/layout/bProcess3"/>
    <dgm:cxn modelId="{8A1A68D2-AC84-4A0F-9558-255F3B882A4B}" type="presParOf" srcId="{E880EAC9-ABB6-4E25-AF07-2587734CA030}" destId="{EAE6AC97-7A7A-4657-ADF8-86FA893D6AF0}" srcOrd="24" destOrd="0" presId="urn:microsoft.com/office/officeart/2005/8/layout/bProcess3"/>
    <dgm:cxn modelId="{48AD4EDE-5C83-481A-AB53-0A7D329D1BB8}" type="presParOf" srcId="{E880EAC9-ABB6-4E25-AF07-2587734CA030}" destId="{9770E0A3-18D1-425A-8BB1-A9DFE06DD260}" srcOrd="25" destOrd="0" presId="urn:microsoft.com/office/officeart/2005/8/layout/bProcess3"/>
    <dgm:cxn modelId="{28A5A78B-9E5D-42DA-A474-3B1213EF5F01}" type="presParOf" srcId="{9770E0A3-18D1-425A-8BB1-A9DFE06DD260}" destId="{3C1D09B3-A3AB-42DF-AEE5-C277CD89E8AD}" srcOrd="0" destOrd="0" presId="urn:microsoft.com/office/officeart/2005/8/layout/bProcess3"/>
    <dgm:cxn modelId="{1735FA1E-71B8-46AE-A692-F0282EBC39E6}" type="presParOf" srcId="{E880EAC9-ABB6-4E25-AF07-2587734CA030}" destId="{29AECE82-E3E1-4AC3-A981-80060B0261C8}" srcOrd="26"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2FE909-0C54-4C18-8680-6231523A59CB}" type="doc">
      <dgm:prSet loTypeId="urn:microsoft.com/office/officeart/2005/8/layout/vList3" loCatId="list" qsTypeId="urn:microsoft.com/office/officeart/2005/8/quickstyle/simple1" qsCatId="simple" csTypeId="urn:microsoft.com/office/officeart/2005/8/colors/accent1_2" csCatId="accent1" phldr="1"/>
      <dgm:spPr/>
    </dgm:pt>
    <dgm:pt modelId="{30AE1870-4C33-4C83-92BE-58C355D5EA75}">
      <dgm:prSet phldrT="[Text]" custT="1"/>
      <dgm:spPr>
        <a:solidFill>
          <a:schemeClr val="accent5"/>
        </a:solidFill>
      </dgm:spPr>
      <dgm:t>
        <a:bodyPr/>
        <a:lstStyle/>
        <a:p>
          <a:pPr algn="l">
            <a:buFont typeface="Arial" panose="020B0604020202020204" pitchFamily="34" charset="0"/>
            <a:buChar char="•"/>
          </a:pPr>
          <a:r>
            <a:rPr lang="en-US" sz="1600" b="0" i="0" dirty="0">
              <a:effectLst/>
              <a:latin typeface="Verdana" panose="020B0604030504040204" pitchFamily="34" charset="0"/>
              <a:ea typeface="Verdana" panose="020B0604030504040204" pitchFamily="34" charset="0"/>
            </a:rPr>
            <a:t>Pearson supports only managed Chromebooks for secure testing. Both before you install TestNav AND prior to each testing session, you should check each device to ensure it is in managed status. </a:t>
          </a:r>
          <a:endParaRPr lang="en-US" sz="1600" dirty="0">
            <a:latin typeface="Verdana" panose="020B0604030504040204" pitchFamily="34" charset="0"/>
            <a:ea typeface="Verdana" panose="020B0604030504040204" pitchFamily="34" charset="0"/>
          </a:endParaRPr>
        </a:p>
      </dgm:t>
    </dgm:pt>
    <dgm:pt modelId="{45EF69AD-1994-49F3-B54B-3DF5E9CD65DE}" type="parTrans" cxnId="{C5DE14BE-5676-4D9F-ADF2-141E95E1003D}">
      <dgm:prSet/>
      <dgm:spPr/>
      <dgm:t>
        <a:bodyPr/>
        <a:lstStyle/>
        <a:p>
          <a:endParaRPr lang="en-US"/>
        </a:p>
      </dgm:t>
    </dgm:pt>
    <dgm:pt modelId="{54CAE609-D491-4B03-A42E-4F451DB0378B}" type="sibTrans" cxnId="{C5DE14BE-5676-4D9F-ADF2-141E95E1003D}">
      <dgm:prSet/>
      <dgm:spPr/>
      <dgm:t>
        <a:bodyPr/>
        <a:lstStyle/>
        <a:p>
          <a:endParaRPr lang="en-US"/>
        </a:p>
      </dgm:t>
    </dgm:pt>
    <dgm:pt modelId="{D0989D21-A075-4C19-B156-63B0C676AEE8}">
      <dgm:prSet custT="1"/>
      <dgm:spPr>
        <a:solidFill>
          <a:schemeClr val="accent5"/>
        </a:solidFill>
      </dgm:spPr>
      <dgm: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solidFill>
                <a:srgbClr val="FCFCFC"/>
              </a:solidFill>
              <a:effectLst/>
              <a:latin typeface="Verdana" panose="020B0604030504040204" pitchFamily="34" charset="0"/>
              <a:ea typeface="Verdana" panose="020B0604030504040204" pitchFamily="34" charset="0"/>
              <a:cs typeface="+mn-cs"/>
            </a:rPr>
            <a:t>For testing, note which specific device each student uses during each test. The TestNav app saves Saved Response Files (SRFs) to only one designated place on the testing device. If an error occurs, you can locate files only on that specific device.</a:t>
          </a:r>
        </a:p>
      </dgm:t>
    </dgm:pt>
    <dgm:pt modelId="{442F8305-A6C9-4E7F-83F2-F3BCAA4CD9F6}" type="parTrans" cxnId="{3E8E3B62-5238-41C9-9A8A-19E553788818}">
      <dgm:prSet/>
      <dgm:spPr/>
      <dgm:t>
        <a:bodyPr/>
        <a:lstStyle/>
        <a:p>
          <a:endParaRPr lang="en-US"/>
        </a:p>
      </dgm:t>
    </dgm:pt>
    <dgm:pt modelId="{79C73804-3588-4A83-A1A7-1557277F15C1}" type="sibTrans" cxnId="{3E8E3B62-5238-41C9-9A8A-19E553788818}">
      <dgm:prSet/>
      <dgm:spPr/>
      <dgm:t>
        <a:bodyPr/>
        <a:lstStyle/>
        <a:p>
          <a:endParaRPr lang="en-US"/>
        </a:p>
      </dgm:t>
    </dgm:pt>
    <dgm:pt modelId="{DBDA6A09-E484-4035-9121-D835335EF173}">
      <dgm:prSet phldrT="[Text]" custT="1"/>
      <dgm:spPr>
        <a:solidFill>
          <a:schemeClr val="accent5"/>
        </a:solidFill>
      </dgm:spPr>
      <dgm: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solidFill>
                <a:srgbClr val="FCFCFC"/>
              </a:solidFill>
              <a:effectLst/>
              <a:latin typeface="Verdana" panose="020B0604030504040204" pitchFamily="34" charset="0"/>
              <a:ea typeface="Verdana" panose="020B0604030504040204" pitchFamily="34" charset="0"/>
              <a:cs typeface="+mn-cs"/>
            </a:rPr>
            <a:t>Students with accommodations or accessibility features enabled </a:t>
          </a:r>
          <a:r>
            <a:rPr lang="en-US" sz="1600" b="0" i="0" kern="1200" dirty="0">
              <a:solidFill>
                <a:srgbClr val="FCFCFC"/>
              </a:solidFill>
              <a:effectLst/>
              <a:latin typeface="Verdana" panose="020B0604030504040204" pitchFamily="34" charset="0"/>
              <a:ea typeface="Verdana" panose="020B0604030504040204" pitchFamily="34" charset="0"/>
              <a:cs typeface="+mn-cs"/>
              <a:hlinkClick xmlns:r="http://schemas.openxmlformats.org/officeDocument/2006/relationships" r:id="rId1">
                <a:extLst>
                  <a:ext uri="{A12FA001-AC4F-418D-AE19-62706E023703}">
                    <ahyp:hlinkClr xmlns:ahyp="http://schemas.microsoft.com/office/drawing/2018/hyperlinkcolor" val="tx"/>
                  </a:ext>
                </a:extLst>
              </a:hlinkClick>
            </a:rPr>
            <a:t>through their Personal Needs Profile (PNP) or test form</a:t>
          </a:r>
          <a:r>
            <a:rPr lang="en-US" sz="1600" b="0" i="0" kern="1200" dirty="0">
              <a:solidFill>
                <a:srgbClr val="FCFCFC"/>
              </a:solidFill>
              <a:effectLst/>
              <a:latin typeface="Verdana" panose="020B0604030504040204" pitchFamily="34" charset="0"/>
              <a:ea typeface="Verdana" panose="020B0604030504040204" pitchFamily="34" charset="0"/>
              <a:cs typeface="+mn-cs"/>
            </a:rPr>
            <a:t> access those features within TestNav. ChromeOS has native accessibility features that might appear within a kiosk floating accessibility menu during testing. Technology personnel must disable this menu before testing to avoid it interfering with the student’s test.</a:t>
          </a:r>
        </a:p>
      </dgm:t>
    </dgm:pt>
    <dgm:pt modelId="{683F2CD2-DECA-4613-B876-18F97BE1CF27}" type="parTrans" cxnId="{BD143CAE-9D66-42ED-A62D-0254525F4FB7}">
      <dgm:prSet/>
      <dgm:spPr/>
      <dgm:t>
        <a:bodyPr/>
        <a:lstStyle/>
        <a:p>
          <a:endParaRPr lang="en-US"/>
        </a:p>
      </dgm:t>
    </dgm:pt>
    <dgm:pt modelId="{254CAA50-092D-49BF-B6F6-29AF0400F0B3}" type="sibTrans" cxnId="{BD143CAE-9D66-42ED-A62D-0254525F4FB7}">
      <dgm:prSet/>
      <dgm:spPr/>
      <dgm:t>
        <a:bodyPr/>
        <a:lstStyle/>
        <a:p>
          <a:endParaRPr lang="en-US"/>
        </a:p>
      </dgm:t>
    </dgm:pt>
    <dgm:pt modelId="{FA95B260-57D6-4D89-8CC2-267BD2A1B27E}" type="pres">
      <dgm:prSet presAssocID="{162FE909-0C54-4C18-8680-6231523A59CB}" presName="linearFlow" presStyleCnt="0">
        <dgm:presLayoutVars>
          <dgm:dir/>
          <dgm:resizeHandles val="exact"/>
        </dgm:presLayoutVars>
      </dgm:prSet>
      <dgm:spPr/>
    </dgm:pt>
    <dgm:pt modelId="{C2E324D5-890C-476E-82EF-F119769F7F46}" type="pres">
      <dgm:prSet presAssocID="{30AE1870-4C33-4C83-92BE-58C355D5EA75}" presName="composite" presStyleCnt="0"/>
      <dgm:spPr/>
    </dgm:pt>
    <dgm:pt modelId="{85FA02EB-ECC6-477A-A16D-F52F576791F6}" type="pres">
      <dgm:prSet presAssocID="{30AE1870-4C33-4C83-92BE-58C355D5EA75}" presName="imgShp" presStyleLbl="fgImgPlace1" presStyleIdx="0" presStyleCnt="3" custLinFactNeighborX="-76480" custLinFactNeighborY="2474"/>
      <dgm:spPr>
        <a:blipFill>
          <a:blip xmlns:r="http://schemas.openxmlformats.org/officeDocument/2006/relationships"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pt>
    <dgm:pt modelId="{D86C867B-6F30-40E2-BEC6-0906B8FB58B5}" type="pres">
      <dgm:prSet presAssocID="{30AE1870-4C33-4C83-92BE-58C355D5EA75}" presName="txShp" presStyleLbl="node1" presStyleIdx="0" presStyleCnt="3" custScaleX="125798" custScaleY="84186">
        <dgm:presLayoutVars>
          <dgm:bulletEnabled val="1"/>
        </dgm:presLayoutVars>
      </dgm:prSet>
      <dgm:spPr/>
    </dgm:pt>
    <dgm:pt modelId="{34D1A743-2C64-481A-9B3E-9DF96966D519}" type="pres">
      <dgm:prSet presAssocID="{54CAE609-D491-4B03-A42E-4F451DB0378B}" presName="spacing" presStyleCnt="0"/>
      <dgm:spPr/>
    </dgm:pt>
    <dgm:pt modelId="{D834E02C-C59A-45B2-BBEE-75FAC5C96625}" type="pres">
      <dgm:prSet presAssocID="{D0989D21-A075-4C19-B156-63B0C676AEE8}" presName="composite" presStyleCnt="0"/>
      <dgm:spPr/>
    </dgm:pt>
    <dgm:pt modelId="{957932F1-9E11-48F6-B9BC-8E4565279397}" type="pres">
      <dgm:prSet presAssocID="{D0989D21-A075-4C19-B156-63B0C676AEE8}" presName="imgShp" presStyleLbl="fgImgPlace1" presStyleIdx="1" presStyleCnt="3" custLinFactNeighborX="-76480" custLinFactNeighborY="-23176"/>
      <dgm:spPr>
        <a:blipFill>
          <a:blip xmlns:r="http://schemas.openxmlformats.org/officeDocument/2006/relationships"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pt>
    <dgm:pt modelId="{87AB4502-E9F3-44BE-B4F1-89CA3EE58C94}" type="pres">
      <dgm:prSet presAssocID="{D0989D21-A075-4C19-B156-63B0C676AEE8}" presName="txShp" presStyleLbl="node1" presStyleIdx="1" presStyleCnt="3" custScaleX="125825" custScaleY="98217" custLinFactNeighborY="-24924">
        <dgm:presLayoutVars>
          <dgm:bulletEnabled val="1"/>
        </dgm:presLayoutVars>
      </dgm:prSet>
      <dgm:spPr/>
    </dgm:pt>
    <dgm:pt modelId="{B18BC14F-9635-42FC-8134-46D2AC90E717}" type="pres">
      <dgm:prSet presAssocID="{79C73804-3588-4A83-A1A7-1557277F15C1}" presName="spacing" presStyleCnt="0"/>
      <dgm:spPr/>
    </dgm:pt>
    <dgm:pt modelId="{1BA9FFEE-67E9-48E4-967D-703FE0456270}" type="pres">
      <dgm:prSet presAssocID="{DBDA6A09-E484-4035-9121-D835335EF173}" presName="composite" presStyleCnt="0"/>
      <dgm:spPr/>
    </dgm:pt>
    <dgm:pt modelId="{4B6C90F2-1533-432C-8B75-EAA0CA5537EE}" type="pres">
      <dgm:prSet presAssocID="{DBDA6A09-E484-4035-9121-D835335EF173}" presName="imgShp" presStyleLbl="fgImgPlace1" presStyleIdx="2" presStyleCnt="3" custLinFactNeighborX="-76480" custLinFactNeighborY="-42842"/>
      <dgm:spPr>
        <a:blipFill>
          <a:blip xmlns:r="http://schemas.openxmlformats.org/officeDocument/2006/relationships"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pt>
    <dgm:pt modelId="{1CC493AA-87AB-4873-822B-00448DCA538A}" type="pres">
      <dgm:prSet presAssocID="{DBDA6A09-E484-4035-9121-D835335EF173}" presName="txShp" presStyleLbl="node1" presStyleIdx="2" presStyleCnt="3" custScaleX="125825" custScaleY="118050" custLinFactNeighborY="-41768">
        <dgm:presLayoutVars>
          <dgm:bulletEnabled val="1"/>
        </dgm:presLayoutVars>
      </dgm:prSet>
      <dgm:spPr/>
    </dgm:pt>
  </dgm:ptLst>
  <dgm:cxnLst>
    <dgm:cxn modelId="{7FEC9321-B99C-40E3-BEB6-2A6FCEF79FD0}" type="presOf" srcId="{30AE1870-4C33-4C83-92BE-58C355D5EA75}" destId="{D86C867B-6F30-40E2-BEC6-0906B8FB58B5}" srcOrd="0" destOrd="0" presId="urn:microsoft.com/office/officeart/2005/8/layout/vList3"/>
    <dgm:cxn modelId="{27AD9A38-9A6D-48A1-A26E-E1637C7CE30D}" type="presOf" srcId="{162FE909-0C54-4C18-8680-6231523A59CB}" destId="{FA95B260-57D6-4D89-8CC2-267BD2A1B27E}" srcOrd="0" destOrd="0" presId="urn:microsoft.com/office/officeart/2005/8/layout/vList3"/>
    <dgm:cxn modelId="{3E8E3B62-5238-41C9-9A8A-19E553788818}" srcId="{162FE909-0C54-4C18-8680-6231523A59CB}" destId="{D0989D21-A075-4C19-B156-63B0C676AEE8}" srcOrd="1" destOrd="0" parTransId="{442F8305-A6C9-4E7F-83F2-F3BCAA4CD9F6}" sibTransId="{79C73804-3588-4A83-A1A7-1557277F15C1}"/>
    <dgm:cxn modelId="{F2CE3A8D-5C0B-40F0-B0A5-77AFB933A580}" type="presOf" srcId="{DBDA6A09-E484-4035-9121-D835335EF173}" destId="{1CC493AA-87AB-4873-822B-00448DCA538A}" srcOrd="0" destOrd="0" presId="urn:microsoft.com/office/officeart/2005/8/layout/vList3"/>
    <dgm:cxn modelId="{BD143CAE-9D66-42ED-A62D-0254525F4FB7}" srcId="{162FE909-0C54-4C18-8680-6231523A59CB}" destId="{DBDA6A09-E484-4035-9121-D835335EF173}" srcOrd="2" destOrd="0" parTransId="{683F2CD2-DECA-4613-B876-18F97BE1CF27}" sibTransId="{254CAA50-092D-49BF-B6F6-29AF0400F0B3}"/>
    <dgm:cxn modelId="{1F90C8AF-FC47-4FC5-B7D8-830E4EDD3B5F}" type="presOf" srcId="{D0989D21-A075-4C19-B156-63B0C676AEE8}" destId="{87AB4502-E9F3-44BE-B4F1-89CA3EE58C94}" srcOrd="0" destOrd="0" presId="urn:microsoft.com/office/officeart/2005/8/layout/vList3"/>
    <dgm:cxn modelId="{C5DE14BE-5676-4D9F-ADF2-141E95E1003D}" srcId="{162FE909-0C54-4C18-8680-6231523A59CB}" destId="{30AE1870-4C33-4C83-92BE-58C355D5EA75}" srcOrd="0" destOrd="0" parTransId="{45EF69AD-1994-49F3-B54B-3DF5E9CD65DE}" sibTransId="{54CAE609-D491-4B03-A42E-4F451DB0378B}"/>
    <dgm:cxn modelId="{03B4E081-CDD5-4D3B-A327-373B848D464B}" type="presParOf" srcId="{FA95B260-57D6-4D89-8CC2-267BD2A1B27E}" destId="{C2E324D5-890C-476E-82EF-F119769F7F46}" srcOrd="0" destOrd="0" presId="urn:microsoft.com/office/officeart/2005/8/layout/vList3"/>
    <dgm:cxn modelId="{C883C4F7-717C-477A-9946-312121251C91}" type="presParOf" srcId="{C2E324D5-890C-476E-82EF-F119769F7F46}" destId="{85FA02EB-ECC6-477A-A16D-F52F576791F6}" srcOrd="0" destOrd="0" presId="urn:microsoft.com/office/officeart/2005/8/layout/vList3"/>
    <dgm:cxn modelId="{67517651-4D25-48A7-AEE7-A5E735EF5C77}" type="presParOf" srcId="{C2E324D5-890C-476E-82EF-F119769F7F46}" destId="{D86C867B-6F30-40E2-BEC6-0906B8FB58B5}" srcOrd="1" destOrd="0" presId="urn:microsoft.com/office/officeart/2005/8/layout/vList3"/>
    <dgm:cxn modelId="{25418733-8CF8-47C5-B902-0FD1F1C866BE}" type="presParOf" srcId="{FA95B260-57D6-4D89-8CC2-267BD2A1B27E}" destId="{34D1A743-2C64-481A-9B3E-9DF96966D519}" srcOrd="1" destOrd="0" presId="urn:microsoft.com/office/officeart/2005/8/layout/vList3"/>
    <dgm:cxn modelId="{2C1F66B0-9BBB-481D-B532-76861787C68A}" type="presParOf" srcId="{FA95B260-57D6-4D89-8CC2-267BD2A1B27E}" destId="{D834E02C-C59A-45B2-BBEE-75FAC5C96625}" srcOrd="2" destOrd="0" presId="urn:microsoft.com/office/officeart/2005/8/layout/vList3"/>
    <dgm:cxn modelId="{C7DC70E3-7436-4B01-BCC6-8576D0B00B2D}" type="presParOf" srcId="{D834E02C-C59A-45B2-BBEE-75FAC5C96625}" destId="{957932F1-9E11-48F6-B9BC-8E4565279397}" srcOrd="0" destOrd="0" presId="urn:microsoft.com/office/officeart/2005/8/layout/vList3"/>
    <dgm:cxn modelId="{48D73FC2-3CF0-46E2-B278-4C3F5B71EB70}" type="presParOf" srcId="{D834E02C-C59A-45B2-BBEE-75FAC5C96625}" destId="{87AB4502-E9F3-44BE-B4F1-89CA3EE58C94}" srcOrd="1" destOrd="0" presId="urn:microsoft.com/office/officeart/2005/8/layout/vList3"/>
    <dgm:cxn modelId="{E850EF2B-5995-4DD0-8342-31C17090C0D3}" type="presParOf" srcId="{FA95B260-57D6-4D89-8CC2-267BD2A1B27E}" destId="{B18BC14F-9635-42FC-8134-46D2AC90E717}" srcOrd="3" destOrd="0" presId="urn:microsoft.com/office/officeart/2005/8/layout/vList3"/>
    <dgm:cxn modelId="{59794532-7427-408A-9440-97CBE8DBC4AC}" type="presParOf" srcId="{FA95B260-57D6-4D89-8CC2-267BD2A1B27E}" destId="{1BA9FFEE-67E9-48E4-967D-703FE0456270}" srcOrd="4" destOrd="0" presId="urn:microsoft.com/office/officeart/2005/8/layout/vList3"/>
    <dgm:cxn modelId="{2B7A8F81-20DF-4232-9CCD-6FF814E8F603}" type="presParOf" srcId="{1BA9FFEE-67E9-48E4-967D-703FE0456270}" destId="{4B6C90F2-1533-432C-8B75-EAA0CA5537EE}" srcOrd="0" destOrd="0" presId="urn:microsoft.com/office/officeart/2005/8/layout/vList3"/>
    <dgm:cxn modelId="{3D75F8A5-D830-4286-ADA2-ADA8C954CB4B}" type="presParOf" srcId="{1BA9FFEE-67E9-48E4-967D-703FE0456270}" destId="{1CC493AA-87AB-4873-822B-00448DCA538A}"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CEEEA8-E573-4FFD-A3F1-2D6A0DA577BB}"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C321C54C-8AFD-4BA9-B073-4D434577D10F}">
      <dgm:prSet phldrT="[Text]" custT="1">
        <dgm:style>
          <a:lnRef idx="2">
            <a:schemeClr val="accent5">
              <a:shade val="15000"/>
            </a:schemeClr>
          </a:lnRef>
          <a:fillRef idx="1">
            <a:schemeClr val="accent5"/>
          </a:fillRef>
          <a:effectRef idx="0">
            <a:schemeClr val="accent5"/>
          </a:effectRef>
          <a:fontRef idx="minor">
            <a:schemeClr val="lt1"/>
          </a:fontRef>
        </dgm:style>
      </dgm:prSet>
      <dgm:spPr/>
      <dgm:t>
        <a:bodyPr/>
        <a:lstStyle/>
        <a:p>
          <a:pPr algn="l"/>
          <a:r>
            <a:rPr lang="en-US" sz="3200" dirty="0"/>
            <a:t>Prior to testing, be sure to:</a:t>
          </a:r>
        </a:p>
      </dgm:t>
    </dgm:pt>
    <dgm:pt modelId="{B52691F4-40B9-42FC-BD8A-A727BE8BF91B}" type="parTrans" cxnId="{FF4903AE-2601-4E6E-8A9D-409D77172720}">
      <dgm:prSet/>
      <dgm:spPr/>
      <dgm:t>
        <a:bodyPr/>
        <a:lstStyle/>
        <a:p>
          <a:endParaRPr lang="en-US"/>
        </a:p>
      </dgm:t>
    </dgm:pt>
    <dgm:pt modelId="{57967FE0-3071-422B-A0C8-76CECE688CD0}" type="sibTrans" cxnId="{FF4903AE-2601-4E6E-8A9D-409D77172720}">
      <dgm:prSet/>
      <dgm:spPr/>
      <dgm:t>
        <a:bodyPr/>
        <a:lstStyle/>
        <a:p>
          <a:endParaRPr lang="en-US"/>
        </a:p>
      </dgm:t>
    </dgm:pt>
    <dgm:pt modelId="{0554918C-E2D4-4E06-99DB-0C6E0F6051E0}">
      <dgm:prSet phldrT="[Text]" custT="1">
        <dgm:style>
          <a:lnRef idx="2">
            <a:schemeClr val="accent5">
              <a:shade val="15000"/>
            </a:schemeClr>
          </a:lnRef>
          <a:fillRef idx="1">
            <a:schemeClr val="accent5"/>
          </a:fillRef>
          <a:effectRef idx="0">
            <a:schemeClr val="accent5"/>
          </a:effectRef>
          <a:fontRef idx="minor">
            <a:schemeClr val="lt1"/>
          </a:fontRef>
        </dgm:style>
      </dgm:prSet>
      <dgm:spPr/>
      <dgm:t>
        <a:bodyPr/>
        <a:lstStyle/>
        <a:p>
          <a:pPr algn="l"/>
          <a:r>
            <a:rPr lang="en-US" sz="1800" dirty="0"/>
            <a:t>Familiarize yourself with the default primary save location.</a:t>
          </a:r>
        </a:p>
      </dgm:t>
    </dgm:pt>
    <dgm:pt modelId="{1F0ABABF-D35D-411A-BCBE-5473F089C65C}" type="parTrans" cxnId="{D6FA9392-3372-4191-B1D4-6BAFC54C5458}">
      <dgm:prSet/>
      <dgm:spPr/>
      <dgm:t>
        <a:bodyPr/>
        <a:lstStyle/>
        <a:p>
          <a:endParaRPr lang="en-US"/>
        </a:p>
      </dgm:t>
    </dgm:pt>
    <dgm:pt modelId="{5C8657ED-B03D-42C8-AA90-3C7FC54F54DC}" type="sibTrans" cxnId="{D6FA9392-3372-4191-B1D4-6BAFC54C5458}">
      <dgm:prSet/>
      <dgm:spPr/>
      <dgm:t>
        <a:bodyPr/>
        <a:lstStyle/>
        <a:p>
          <a:endParaRPr lang="en-US"/>
        </a:p>
      </dgm:t>
    </dgm:pt>
    <dgm:pt modelId="{414DEC56-1CC9-485E-8B42-51CA20214B6D}">
      <dgm:prSet custT="1">
        <dgm:style>
          <a:lnRef idx="2">
            <a:schemeClr val="accent5">
              <a:shade val="15000"/>
            </a:schemeClr>
          </a:lnRef>
          <a:fillRef idx="1">
            <a:schemeClr val="accent5"/>
          </a:fillRef>
          <a:effectRef idx="0">
            <a:schemeClr val="accent5"/>
          </a:effectRef>
          <a:fontRef idx="minor">
            <a:schemeClr val="lt1"/>
          </a:fontRef>
        </dgm:style>
      </dgm:prSet>
      <dgm:spPr/>
      <dgm:t>
        <a:bodyPr/>
        <a:lstStyle/>
        <a:p>
          <a:pPr algn="l"/>
          <a:r>
            <a:rPr lang="en-US" sz="1800" dirty="0"/>
            <a:t>Configure the secondary save location through PearsonAccess</a:t>
          </a:r>
          <a:r>
            <a:rPr lang="en-US" sz="1800" baseline="30000" dirty="0"/>
            <a:t>next</a:t>
          </a:r>
          <a:endParaRPr lang="en-US" sz="1800" baseline="0" dirty="0"/>
        </a:p>
        <a:p>
          <a:pPr algn="l"/>
          <a:r>
            <a:rPr lang="en-US" sz="1600" dirty="0"/>
            <a:t>The same secondary save location applies to all computers and devices. You only need to set this configuration one time.  </a:t>
          </a:r>
        </a:p>
      </dgm:t>
    </dgm:pt>
    <dgm:pt modelId="{C44EB0F7-3AC0-422C-81BB-161B2D366BA2}" type="parTrans" cxnId="{BC127D30-479C-42B9-AC6F-B564FDC9F2F8}">
      <dgm:prSet/>
      <dgm:spPr/>
      <dgm:t>
        <a:bodyPr/>
        <a:lstStyle/>
        <a:p>
          <a:endParaRPr lang="en-US"/>
        </a:p>
      </dgm:t>
    </dgm:pt>
    <dgm:pt modelId="{0F911E3D-0A93-445A-A2CA-5516BDC262FD}" type="sibTrans" cxnId="{BC127D30-479C-42B9-AC6F-B564FDC9F2F8}">
      <dgm:prSet/>
      <dgm:spPr/>
      <dgm:t>
        <a:bodyPr/>
        <a:lstStyle/>
        <a:p>
          <a:endParaRPr lang="en-US"/>
        </a:p>
      </dgm:t>
    </dgm:pt>
    <dgm:pt modelId="{C31851AD-C25A-46ED-87EB-9EA47F4757DA}">
      <dgm:prSet custT="1">
        <dgm:style>
          <a:lnRef idx="2">
            <a:schemeClr val="accent5">
              <a:shade val="15000"/>
            </a:schemeClr>
          </a:lnRef>
          <a:fillRef idx="1">
            <a:schemeClr val="accent5"/>
          </a:fillRef>
          <a:effectRef idx="0">
            <a:schemeClr val="accent5"/>
          </a:effectRef>
          <a:fontRef idx="minor">
            <a:schemeClr val="lt1"/>
          </a:fontRef>
        </dgm:style>
      </dgm:prSet>
      <dgm:spPr/>
      <dgm:t>
        <a:bodyPr/>
        <a:lstStyle/>
        <a:p>
          <a:pPr algn="l"/>
          <a:r>
            <a:rPr lang="en-US" sz="1800" dirty="0"/>
            <a:t>Communicate </a:t>
          </a:r>
          <a:r>
            <a:rPr lang="en-US" sz="1800" strike="noStrike" dirty="0"/>
            <a:t>procedures for locating SRFs (Student Response Files) and log files to proctors </a:t>
          </a:r>
          <a:endParaRPr lang="en-US" sz="1800" dirty="0"/>
        </a:p>
      </dgm:t>
    </dgm:pt>
    <dgm:pt modelId="{B5B8C29A-5E91-4102-99C7-EF0AF8895682}" type="parTrans" cxnId="{CE8F54A5-A2A5-4147-A955-A80C2EDF5238}">
      <dgm:prSet/>
      <dgm:spPr/>
      <dgm:t>
        <a:bodyPr/>
        <a:lstStyle/>
        <a:p>
          <a:endParaRPr lang="en-US"/>
        </a:p>
      </dgm:t>
    </dgm:pt>
    <dgm:pt modelId="{03EEC0BF-8D07-4A0F-9308-EDBC472803FE}" type="sibTrans" cxnId="{CE8F54A5-A2A5-4147-A955-A80C2EDF5238}">
      <dgm:prSet/>
      <dgm:spPr/>
      <dgm:t>
        <a:bodyPr/>
        <a:lstStyle/>
        <a:p>
          <a:endParaRPr lang="en-US"/>
        </a:p>
      </dgm:t>
    </dgm:pt>
    <dgm:pt modelId="{92545ED7-48A4-412C-85EE-C7DB05409419}">
      <dgm:prSet custT="1">
        <dgm:style>
          <a:lnRef idx="2">
            <a:schemeClr val="accent5">
              <a:shade val="15000"/>
            </a:schemeClr>
          </a:lnRef>
          <a:fillRef idx="1">
            <a:schemeClr val="accent5"/>
          </a:fillRef>
          <a:effectRef idx="0">
            <a:schemeClr val="accent5"/>
          </a:effectRef>
          <a:fontRef idx="minor">
            <a:schemeClr val="lt1"/>
          </a:fontRef>
        </dgm:style>
      </dgm:prSet>
      <dgm:spPr/>
      <dgm:t>
        <a:bodyPr/>
        <a:lstStyle/>
        <a:p>
          <a:pPr algn="l"/>
          <a:r>
            <a:rPr lang="en-US" sz="1800" dirty="0"/>
            <a:t>Note which student tests on which device during infrastructure trials and on test days.</a:t>
          </a:r>
        </a:p>
      </dgm:t>
    </dgm:pt>
    <dgm:pt modelId="{30D88BA5-CCA6-4542-AB46-DD6AED212ED8}" type="parTrans" cxnId="{802D63F0-4725-4BAE-A4F0-87816BA325F1}">
      <dgm:prSet/>
      <dgm:spPr/>
      <dgm:t>
        <a:bodyPr/>
        <a:lstStyle/>
        <a:p>
          <a:endParaRPr lang="en-US"/>
        </a:p>
      </dgm:t>
    </dgm:pt>
    <dgm:pt modelId="{0C568D63-09B2-438E-B915-887BF6C68FDB}" type="sibTrans" cxnId="{802D63F0-4725-4BAE-A4F0-87816BA325F1}">
      <dgm:prSet/>
      <dgm:spPr/>
      <dgm:t>
        <a:bodyPr/>
        <a:lstStyle/>
        <a:p>
          <a:endParaRPr lang="en-US"/>
        </a:p>
      </dgm:t>
    </dgm:pt>
    <dgm:pt modelId="{96C3B654-2177-4C69-A970-C7C59C0FDEF1}" type="pres">
      <dgm:prSet presAssocID="{7FCEEEA8-E573-4FFD-A3F1-2D6A0DA577BB}" presName="layout" presStyleCnt="0">
        <dgm:presLayoutVars>
          <dgm:chMax/>
          <dgm:chPref/>
          <dgm:dir/>
          <dgm:animOne val="branch"/>
          <dgm:animLvl val="lvl"/>
          <dgm:resizeHandles/>
        </dgm:presLayoutVars>
      </dgm:prSet>
      <dgm:spPr/>
    </dgm:pt>
    <dgm:pt modelId="{4B9F44B2-CF2C-4E20-BADA-5BB1DC205BAD}" type="pres">
      <dgm:prSet presAssocID="{C321C54C-8AFD-4BA9-B073-4D434577D10F}" presName="root" presStyleCnt="0">
        <dgm:presLayoutVars>
          <dgm:chMax/>
          <dgm:chPref val="4"/>
        </dgm:presLayoutVars>
      </dgm:prSet>
      <dgm:spPr/>
    </dgm:pt>
    <dgm:pt modelId="{D9DE4961-69BD-45DC-9E57-8021433B2197}" type="pres">
      <dgm:prSet presAssocID="{C321C54C-8AFD-4BA9-B073-4D434577D10F}" presName="rootComposite" presStyleCnt="0">
        <dgm:presLayoutVars/>
      </dgm:prSet>
      <dgm:spPr/>
    </dgm:pt>
    <dgm:pt modelId="{DC9CF2BC-1BE6-4BCE-AFC9-3034434FC706}" type="pres">
      <dgm:prSet presAssocID="{C321C54C-8AFD-4BA9-B073-4D434577D10F}" presName="rootText" presStyleLbl="node0" presStyleIdx="0" presStyleCnt="1" custScaleX="123993" custLinFactNeighborX="-7077" custLinFactNeighborY="6628">
        <dgm:presLayoutVars>
          <dgm:chMax/>
          <dgm:chPref val="4"/>
        </dgm:presLayoutVars>
      </dgm:prSet>
      <dgm:spPr/>
    </dgm:pt>
    <dgm:pt modelId="{711DBDA0-B35B-429F-B8B3-BE5BDF73A12D}" type="pres">
      <dgm:prSet presAssocID="{C321C54C-8AFD-4BA9-B073-4D434577D10F}" presName="childShape" presStyleCnt="0">
        <dgm:presLayoutVars>
          <dgm:chMax val="0"/>
          <dgm:chPref val="0"/>
        </dgm:presLayoutVars>
      </dgm:prSet>
      <dgm:spPr/>
    </dgm:pt>
    <dgm:pt modelId="{A145DFBA-B515-4B47-9D45-021CFADDB4AB}" type="pres">
      <dgm:prSet presAssocID="{0554918C-E2D4-4E06-99DB-0C6E0F6051E0}" presName="childComposite" presStyleCnt="0">
        <dgm:presLayoutVars>
          <dgm:chMax val="0"/>
          <dgm:chPref val="0"/>
        </dgm:presLayoutVars>
      </dgm:prSet>
      <dgm:spPr/>
    </dgm:pt>
    <dgm:pt modelId="{928C53AA-723B-4C03-B07E-3F21CE525B26}" type="pres">
      <dgm:prSet presAssocID="{0554918C-E2D4-4E06-99DB-0C6E0F6051E0}" presName="Image" presStyleLbl="node1" presStyleIdx="0" presStyleCnt="4" custScaleX="94830" custScaleY="92209" custLinFactX="-86770" custLinFactNeighborX="-100000" custLinFactNeighborY="-2284">
        <dgm:style>
          <a:lnRef idx="2">
            <a:schemeClr val="accent5">
              <a:shade val="15000"/>
            </a:schemeClr>
          </a:lnRef>
          <a:fillRef idx="1">
            <a:schemeClr val="accent5"/>
          </a:fillRef>
          <a:effectRef idx="0">
            <a:schemeClr val="accent5"/>
          </a:effectRef>
          <a:fontRef idx="minor">
            <a:schemeClr val="lt1"/>
          </a:fontRef>
        </dgm:style>
      </dgm:prSet>
      <dgm:spPr>
        <a:xfrm>
          <a:off x="0" y="997834"/>
          <a:ext cx="808528" cy="786181"/>
        </a:xfrm>
        <a:prstGeom prst="roundRect">
          <a:avLst>
            <a:gd name="adj" fmla="val 16670"/>
          </a:avLst>
        </a:prstGeom>
        <a:solidFill>
          <a:schemeClr val="accent5"/>
        </a:solidFill>
        <a:ln w="9525" cap="flat">
          <a:noFill/>
          <a:prstDash val="solid"/>
          <a:miter/>
        </a:ln>
      </dgm:spPr>
    </dgm:pt>
    <dgm:pt modelId="{E40DCFF1-5525-4898-98C1-8FC667A80D3C}" type="pres">
      <dgm:prSet presAssocID="{0554918C-E2D4-4E06-99DB-0C6E0F6051E0}" presName="childText" presStyleLbl="lnNode1" presStyleIdx="0" presStyleCnt="4" custScaleX="126609" custScaleY="94830" custLinFactNeighborX="2067">
        <dgm:presLayoutVars>
          <dgm:chMax val="0"/>
          <dgm:chPref val="0"/>
          <dgm:bulletEnabled val="1"/>
        </dgm:presLayoutVars>
      </dgm:prSet>
      <dgm:spPr/>
    </dgm:pt>
    <dgm:pt modelId="{8B5A9166-4221-4123-9DE3-51DEA6E46596}" type="pres">
      <dgm:prSet presAssocID="{414DEC56-1CC9-485E-8B42-51CA20214B6D}" presName="childComposite" presStyleCnt="0">
        <dgm:presLayoutVars>
          <dgm:chMax val="0"/>
          <dgm:chPref val="0"/>
        </dgm:presLayoutVars>
      </dgm:prSet>
      <dgm:spPr/>
    </dgm:pt>
    <dgm:pt modelId="{1A1235EF-9F22-4A05-BCCA-66ADD42654F8}" type="pres">
      <dgm:prSet presAssocID="{414DEC56-1CC9-485E-8B42-51CA20214B6D}" presName="Image" presStyleLbl="node1" presStyleIdx="1" presStyleCnt="4" custScaleX="92209" custScaleY="92209" custLinFactX="-40304" custLinFactNeighborX="-100000">
        <dgm:style>
          <a:lnRef idx="2">
            <a:schemeClr val="accent5">
              <a:shade val="15000"/>
            </a:schemeClr>
          </a:lnRef>
          <a:fillRef idx="1">
            <a:schemeClr val="accent5"/>
          </a:fillRef>
          <a:effectRef idx="0">
            <a:schemeClr val="accent5"/>
          </a:effectRef>
          <a:fontRef idx="minor">
            <a:schemeClr val="lt1"/>
          </a:fontRef>
        </dgm:style>
      </dgm:prSet>
      <dgm:spPr>
        <a:solidFill>
          <a:schemeClr val="accent5"/>
        </a:solidFill>
        <a:ln>
          <a:solidFill>
            <a:schemeClr val="accent5"/>
          </a:solidFill>
        </a:ln>
      </dgm:spPr>
    </dgm:pt>
    <dgm:pt modelId="{4F7D5DE2-12B4-427D-BA46-24E8045AAD31}" type="pres">
      <dgm:prSet presAssocID="{414DEC56-1CC9-485E-8B42-51CA20214B6D}" presName="childText" presStyleLbl="lnNode1" presStyleIdx="1" presStyleCnt="4" custScaleX="126609" custScaleY="94830" custLinFactNeighborX="2067">
        <dgm:presLayoutVars>
          <dgm:chMax val="0"/>
          <dgm:chPref val="0"/>
          <dgm:bulletEnabled val="1"/>
        </dgm:presLayoutVars>
      </dgm:prSet>
      <dgm:spPr/>
    </dgm:pt>
    <dgm:pt modelId="{14683598-E0F6-4986-8D85-F9C70915A633}" type="pres">
      <dgm:prSet presAssocID="{C31851AD-C25A-46ED-87EB-9EA47F4757DA}" presName="childComposite" presStyleCnt="0">
        <dgm:presLayoutVars>
          <dgm:chMax val="0"/>
          <dgm:chPref val="0"/>
        </dgm:presLayoutVars>
      </dgm:prSet>
      <dgm:spPr/>
    </dgm:pt>
    <dgm:pt modelId="{3FB0D4C2-562E-457E-BACF-7A405F2DE31B}" type="pres">
      <dgm:prSet presAssocID="{C31851AD-C25A-46ED-87EB-9EA47F4757DA}" presName="Image" presStyleLbl="node1" presStyleIdx="2" presStyleCnt="4" custScaleX="94830" custScaleY="94830" custLinFactX="-9865" custLinFactNeighborX="-100000" custLinFactNeighborY="339">
        <dgm:style>
          <a:lnRef idx="2">
            <a:schemeClr val="accent5">
              <a:shade val="15000"/>
            </a:schemeClr>
          </a:lnRef>
          <a:fillRef idx="1">
            <a:schemeClr val="accent5"/>
          </a:fillRef>
          <a:effectRef idx="0">
            <a:schemeClr val="accent5"/>
          </a:effectRef>
          <a:fontRef idx="minor">
            <a:schemeClr val="lt1"/>
          </a:fontRef>
        </dgm:style>
      </dgm:prSet>
      <dgm:spPr>
        <a:solidFill>
          <a:schemeClr val="accent5"/>
        </a:solidFill>
        <a:ln>
          <a:solidFill>
            <a:schemeClr val="bg1"/>
          </a:solidFill>
        </a:ln>
      </dgm:spPr>
      <dgm:extLst>
        <a:ext uri="{E40237B7-FDA0-4F09-8148-C483321AD2D9}">
          <dgm14:cNvPr xmlns:dgm14="http://schemas.microsoft.com/office/drawing/2010/diagram" id="0" name="" descr="Checkmark with solid fill"/>
        </a:ext>
      </dgm:extLst>
    </dgm:pt>
    <dgm:pt modelId="{FF208194-1BBE-4E70-8048-D86B4399A822}" type="pres">
      <dgm:prSet presAssocID="{C31851AD-C25A-46ED-87EB-9EA47F4757DA}" presName="childText" presStyleLbl="lnNode1" presStyleIdx="2" presStyleCnt="4" custScaleX="126609" custScaleY="94830" custLinFactNeighborX="2067">
        <dgm:presLayoutVars>
          <dgm:chMax val="0"/>
          <dgm:chPref val="0"/>
          <dgm:bulletEnabled val="1"/>
        </dgm:presLayoutVars>
      </dgm:prSet>
      <dgm:spPr/>
    </dgm:pt>
    <dgm:pt modelId="{4604742C-E779-4AA8-A333-1B2F5DCDFE12}" type="pres">
      <dgm:prSet presAssocID="{92545ED7-48A4-412C-85EE-C7DB05409419}" presName="childComposite" presStyleCnt="0">
        <dgm:presLayoutVars>
          <dgm:chMax val="0"/>
          <dgm:chPref val="0"/>
        </dgm:presLayoutVars>
      </dgm:prSet>
      <dgm:spPr/>
    </dgm:pt>
    <dgm:pt modelId="{B964145E-E2E8-49D2-9387-EE3C04AFA41C}" type="pres">
      <dgm:prSet presAssocID="{92545ED7-48A4-412C-85EE-C7DB05409419}" presName="Image" presStyleLbl="node1" presStyleIdx="3" presStyleCnt="4" custScaleX="94830" custScaleY="93940" custLinFactX="-40304" custLinFactNeighborX="-100000">
        <dgm:style>
          <a:lnRef idx="2">
            <a:schemeClr val="accent5">
              <a:shade val="15000"/>
            </a:schemeClr>
          </a:lnRef>
          <a:fillRef idx="1">
            <a:schemeClr val="accent5"/>
          </a:fillRef>
          <a:effectRef idx="0">
            <a:schemeClr val="accent5"/>
          </a:effectRef>
          <a:fontRef idx="minor">
            <a:schemeClr val="lt1"/>
          </a:fontRef>
        </dgm:style>
      </dgm:prSet>
      <dgm:spPr>
        <a:solidFill>
          <a:schemeClr val="accent5"/>
        </a:solidFill>
        <a:ln>
          <a:solidFill>
            <a:schemeClr val="bg1"/>
          </a:solidFill>
        </a:ln>
      </dgm:spPr>
    </dgm:pt>
    <dgm:pt modelId="{69B7A8DA-91A9-48B2-8E6E-96A57EEEEFF0}" type="pres">
      <dgm:prSet presAssocID="{92545ED7-48A4-412C-85EE-C7DB05409419}" presName="childText" presStyleLbl="lnNode1" presStyleIdx="3" presStyleCnt="4" custScaleX="126609" custScaleY="94830" custLinFactNeighborX="2067">
        <dgm:presLayoutVars>
          <dgm:chMax val="0"/>
          <dgm:chPref val="0"/>
          <dgm:bulletEnabled val="1"/>
        </dgm:presLayoutVars>
      </dgm:prSet>
      <dgm:spPr/>
    </dgm:pt>
  </dgm:ptLst>
  <dgm:cxnLst>
    <dgm:cxn modelId="{635B3411-EF3A-409A-83B2-F99EC7A05C58}" type="presOf" srcId="{C321C54C-8AFD-4BA9-B073-4D434577D10F}" destId="{DC9CF2BC-1BE6-4BCE-AFC9-3034434FC706}" srcOrd="0" destOrd="0" presId="urn:microsoft.com/office/officeart/2008/layout/PictureAccentList"/>
    <dgm:cxn modelId="{F338F027-8FBF-47C0-86F1-796A1383F435}" type="presOf" srcId="{414DEC56-1CC9-485E-8B42-51CA20214B6D}" destId="{4F7D5DE2-12B4-427D-BA46-24E8045AAD31}" srcOrd="0" destOrd="0" presId="urn:microsoft.com/office/officeart/2008/layout/PictureAccentList"/>
    <dgm:cxn modelId="{BC127D30-479C-42B9-AC6F-B564FDC9F2F8}" srcId="{C321C54C-8AFD-4BA9-B073-4D434577D10F}" destId="{414DEC56-1CC9-485E-8B42-51CA20214B6D}" srcOrd="1" destOrd="0" parTransId="{C44EB0F7-3AC0-422C-81BB-161B2D366BA2}" sibTransId="{0F911E3D-0A93-445A-A2CA-5516BDC262FD}"/>
    <dgm:cxn modelId="{CCD73341-DF28-4498-82DD-9E1611C34BB2}" type="presOf" srcId="{C31851AD-C25A-46ED-87EB-9EA47F4757DA}" destId="{FF208194-1BBE-4E70-8048-D86B4399A822}" srcOrd="0" destOrd="0" presId="urn:microsoft.com/office/officeart/2008/layout/PictureAccentList"/>
    <dgm:cxn modelId="{A8724663-F967-4FA7-92D9-672909929215}" type="presOf" srcId="{92545ED7-48A4-412C-85EE-C7DB05409419}" destId="{69B7A8DA-91A9-48B2-8E6E-96A57EEEEFF0}" srcOrd="0" destOrd="0" presId="urn:microsoft.com/office/officeart/2008/layout/PictureAccentList"/>
    <dgm:cxn modelId="{94F5D045-FBD1-4FB4-8DA5-230D9F166EED}" type="presOf" srcId="{0554918C-E2D4-4E06-99DB-0C6E0F6051E0}" destId="{E40DCFF1-5525-4898-98C1-8FC667A80D3C}" srcOrd="0" destOrd="0" presId="urn:microsoft.com/office/officeart/2008/layout/PictureAccentList"/>
    <dgm:cxn modelId="{D6FA9392-3372-4191-B1D4-6BAFC54C5458}" srcId="{C321C54C-8AFD-4BA9-B073-4D434577D10F}" destId="{0554918C-E2D4-4E06-99DB-0C6E0F6051E0}" srcOrd="0" destOrd="0" parTransId="{1F0ABABF-D35D-411A-BCBE-5473F089C65C}" sibTransId="{5C8657ED-B03D-42C8-AA90-3C7FC54F54DC}"/>
    <dgm:cxn modelId="{CE8F54A5-A2A5-4147-A955-A80C2EDF5238}" srcId="{C321C54C-8AFD-4BA9-B073-4D434577D10F}" destId="{C31851AD-C25A-46ED-87EB-9EA47F4757DA}" srcOrd="2" destOrd="0" parTransId="{B5B8C29A-5E91-4102-99C7-EF0AF8895682}" sibTransId="{03EEC0BF-8D07-4A0F-9308-EDBC472803FE}"/>
    <dgm:cxn modelId="{FF4903AE-2601-4E6E-8A9D-409D77172720}" srcId="{7FCEEEA8-E573-4FFD-A3F1-2D6A0DA577BB}" destId="{C321C54C-8AFD-4BA9-B073-4D434577D10F}" srcOrd="0" destOrd="0" parTransId="{B52691F4-40B9-42FC-BD8A-A727BE8BF91B}" sibTransId="{57967FE0-3071-422B-A0C8-76CECE688CD0}"/>
    <dgm:cxn modelId="{B28BD4DF-AEC4-441F-8EA6-A074B085847B}" type="presOf" srcId="{7FCEEEA8-E573-4FFD-A3F1-2D6A0DA577BB}" destId="{96C3B654-2177-4C69-A970-C7C59C0FDEF1}" srcOrd="0" destOrd="0" presId="urn:microsoft.com/office/officeart/2008/layout/PictureAccentList"/>
    <dgm:cxn modelId="{802D63F0-4725-4BAE-A4F0-87816BA325F1}" srcId="{C321C54C-8AFD-4BA9-B073-4D434577D10F}" destId="{92545ED7-48A4-412C-85EE-C7DB05409419}" srcOrd="3" destOrd="0" parTransId="{30D88BA5-CCA6-4542-AB46-DD6AED212ED8}" sibTransId="{0C568D63-09B2-438E-B915-887BF6C68FDB}"/>
    <dgm:cxn modelId="{1C421C4D-DED5-4575-B59A-E000636E2724}" type="presParOf" srcId="{96C3B654-2177-4C69-A970-C7C59C0FDEF1}" destId="{4B9F44B2-CF2C-4E20-BADA-5BB1DC205BAD}" srcOrd="0" destOrd="0" presId="urn:microsoft.com/office/officeart/2008/layout/PictureAccentList"/>
    <dgm:cxn modelId="{193D610A-6A03-43DD-A33F-B296FBC6B4CD}" type="presParOf" srcId="{4B9F44B2-CF2C-4E20-BADA-5BB1DC205BAD}" destId="{D9DE4961-69BD-45DC-9E57-8021433B2197}" srcOrd="0" destOrd="0" presId="urn:microsoft.com/office/officeart/2008/layout/PictureAccentList"/>
    <dgm:cxn modelId="{8BAB9D5D-3B31-4416-A66D-FCB47ADFE0FB}" type="presParOf" srcId="{D9DE4961-69BD-45DC-9E57-8021433B2197}" destId="{DC9CF2BC-1BE6-4BCE-AFC9-3034434FC706}" srcOrd="0" destOrd="0" presId="urn:microsoft.com/office/officeart/2008/layout/PictureAccentList"/>
    <dgm:cxn modelId="{A4C4F7A2-58CA-47CF-A961-B195CB8C892B}" type="presParOf" srcId="{4B9F44B2-CF2C-4E20-BADA-5BB1DC205BAD}" destId="{711DBDA0-B35B-429F-B8B3-BE5BDF73A12D}" srcOrd="1" destOrd="0" presId="urn:microsoft.com/office/officeart/2008/layout/PictureAccentList"/>
    <dgm:cxn modelId="{E6C265D3-20DB-461B-93FB-1016BC06759C}" type="presParOf" srcId="{711DBDA0-B35B-429F-B8B3-BE5BDF73A12D}" destId="{A145DFBA-B515-4B47-9D45-021CFADDB4AB}" srcOrd="0" destOrd="0" presId="urn:microsoft.com/office/officeart/2008/layout/PictureAccentList"/>
    <dgm:cxn modelId="{D4F1D9EF-1180-4521-9430-46BB223B4715}" type="presParOf" srcId="{A145DFBA-B515-4B47-9D45-021CFADDB4AB}" destId="{928C53AA-723B-4C03-B07E-3F21CE525B26}" srcOrd="0" destOrd="0" presId="urn:microsoft.com/office/officeart/2008/layout/PictureAccentList"/>
    <dgm:cxn modelId="{0D964358-7826-4DB4-BA28-76E2CC76909B}" type="presParOf" srcId="{A145DFBA-B515-4B47-9D45-021CFADDB4AB}" destId="{E40DCFF1-5525-4898-98C1-8FC667A80D3C}" srcOrd="1" destOrd="0" presId="urn:microsoft.com/office/officeart/2008/layout/PictureAccentList"/>
    <dgm:cxn modelId="{C4841C67-1598-4F2B-9D50-76250C8C9B1A}" type="presParOf" srcId="{711DBDA0-B35B-429F-B8B3-BE5BDF73A12D}" destId="{8B5A9166-4221-4123-9DE3-51DEA6E46596}" srcOrd="1" destOrd="0" presId="urn:microsoft.com/office/officeart/2008/layout/PictureAccentList"/>
    <dgm:cxn modelId="{39325F5D-27F6-4770-82FA-BF3EE5854570}" type="presParOf" srcId="{8B5A9166-4221-4123-9DE3-51DEA6E46596}" destId="{1A1235EF-9F22-4A05-BCCA-66ADD42654F8}" srcOrd="0" destOrd="0" presId="urn:microsoft.com/office/officeart/2008/layout/PictureAccentList"/>
    <dgm:cxn modelId="{91FDBAAF-41E6-4F12-860B-B5452BAD9588}" type="presParOf" srcId="{8B5A9166-4221-4123-9DE3-51DEA6E46596}" destId="{4F7D5DE2-12B4-427D-BA46-24E8045AAD31}" srcOrd="1" destOrd="0" presId="urn:microsoft.com/office/officeart/2008/layout/PictureAccentList"/>
    <dgm:cxn modelId="{B704F8A8-5DF8-45D5-81E9-B7FA78F9FF70}" type="presParOf" srcId="{711DBDA0-B35B-429F-B8B3-BE5BDF73A12D}" destId="{14683598-E0F6-4986-8D85-F9C70915A633}" srcOrd="2" destOrd="0" presId="urn:microsoft.com/office/officeart/2008/layout/PictureAccentList"/>
    <dgm:cxn modelId="{39A683ED-0568-4A3D-8AED-432A6BF88984}" type="presParOf" srcId="{14683598-E0F6-4986-8D85-F9C70915A633}" destId="{3FB0D4C2-562E-457E-BACF-7A405F2DE31B}" srcOrd="0" destOrd="0" presId="urn:microsoft.com/office/officeart/2008/layout/PictureAccentList"/>
    <dgm:cxn modelId="{76F5D2C0-3EE5-464A-884C-BB14595BE77B}" type="presParOf" srcId="{14683598-E0F6-4986-8D85-F9C70915A633}" destId="{FF208194-1BBE-4E70-8048-D86B4399A822}" srcOrd="1" destOrd="0" presId="urn:microsoft.com/office/officeart/2008/layout/PictureAccentList"/>
    <dgm:cxn modelId="{751B7500-83C9-4C31-A80B-A9BB071743A3}" type="presParOf" srcId="{711DBDA0-B35B-429F-B8B3-BE5BDF73A12D}" destId="{4604742C-E779-4AA8-A333-1B2F5DCDFE12}" srcOrd="3" destOrd="0" presId="urn:microsoft.com/office/officeart/2008/layout/PictureAccentList"/>
    <dgm:cxn modelId="{CFCCC49A-4F46-4499-81B9-42E0C2E7548D}" type="presParOf" srcId="{4604742C-E779-4AA8-A333-1B2F5DCDFE12}" destId="{B964145E-E2E8-49D2-9387-EE3C04AFA41C}" srcOrd="0" destOrd="0" presId="urn:microsoft.com/office/officeart/2008/layout/PictureAccentList"/>
    <dgm:cxn modelId="{3C4FD24D-8350-4EA2-8143-414FB36B873D}" type="presParOf" srcId="{4604742C-E779-4AA8-A333-1B2F5DCDFE12}" destId="{69B7A8DA-91A9-48B2-8E6E-96A57EEEEFF0}" srcOrd="1" destOrd="0" presId="urn:microsoft.com/office/officeart/2008/layout/PictureAccentLis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EEED77-5B31-4898-84F8-81130119013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D089FB8-DE66-4DE7-9D3F-B4ACF5BEC660}">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iOS will exit kiosk mode after 8 hours</a:t>
          </a:r>
          <a:endParaRPr lang="en-US" dirty="0"/>
        </a:p>
      </dgm:t>
    </dgm:pt>
    <dgm:pt modelId="{B9F33DF6-0E1E-43FD-9DF6-CD5F4A2CF3EA}" type="parTrans" cxnId="{B54EF3B8-2122-49FC-9046-23FFB0AB7F8D}">
      <dgm:prSet/>
      <dgm:spPr/>
      <dgm:t>
        <a:bodyPr/>
        <a:lstStyle/>
        <a:p>
          <a:endParaRPr lang="en-US"/>
        </a:p>
      </dgm:t>
    </dgm:pt>
    <dgm:pt modelId="{D9D4CE1C-D5B0-4254-A2C9-4FC11C5AF43B}" type="sibTrans" cxnId="{B54EF3B8-2122-49FC-9046-23FFB0AB7F8D}">
      <dgm:prSet>
        <dgm:style>
          <a:lnRef idx="2">
            <a:schemeClr val="accent5">
              <a:shade val="15000"/>
            </a:schemeClr>
          </a:lnRef>
          <a:fillRef idx="1">
            <a:schemeClr val="accent5"/>
          </a:fillRef>
          <a:effectRef idx="0">
            <a:schemeClr val="accent5"/>
          </a:effectRef>
          <a:fontRef idx="minor">
            <a:schemeClr val="lt1"/>
          </a:fontRef>
        </dgm:style>
      </dgm:prSet>
      <dgm:spPr/>
      <dgm:t>
        <a:bodyPr/>
        <a:lstStyle/>
        <a:p>
          <a:endParaRPr lang="en-US"/>
        </a:p>
      </dgm:t>
    </dgm:pt>
    <dgm:pt modelId="{32C78C65-70F9-4634-BBCF-7C472BA4423C}">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Determine if student(s) will exceed the allotted time</a:t>
          </a:r>
          <a:endParaRPr lang="en-US" dirty="0"/>
        </a:p>
      </dgm:t>
    </dgm:pt>
    <dgm:pt modelId="{0DDB8299-7352-4255-8855-958869FD4D8D}" type="parTrans" cxnId="{5923B27D-14ED-454C-B7CC-A31448251B6A}">
      <dgm:prSet/>
      <dgm:spPr/>
      <dgm:t>
        <a:bodyPr/>
        <a:lstStyle/>
        <a:p>
          <a:endParaRPr lang="en-US"/>
        </a:p>
      </dgm:t>
    </dgm:pt>
    <dgm:pt modelId="{5E7ADA95-701B-486E-A7B6-9C0C69C70F4D}" type="sibTrans" cxnId="{5923B27D-14ED-454C-B7CC-A31448251B6A}">
      <dgm:prSet/>
      <dgm:spPr/>
      <dgm:t>
        <a:bodyPr/>
        <a:lstStyle/>
        <a:p>
          <a:endParaRPr lang="en-US"/>
        </a:p>
      </dgm:t>
    </dgm:pt>
    <dgm:pt modelId="{E27490BA-E68E-4996-8F6D-F4646C956CC9}">
      <dgm:prSe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Plan a break for student(s) to sign out prior</a:t>
          </a:r>
        </a:p>
      </dgm:t>
    </dgm:pt>
    <dgm:pt modelId="{F3393DB3-F958-4E4D-B6CA-DC164204F1CE}" type="parTrans" cxnId="{346443E3-98E8-4255-8578-246177764222}">
      <dgm:prSet/>
      <dgm:spPr/>
      <dgm:t>
        <a:bodyPr/>
        <a:lstStyle/>
        <a:p>
          <a:endParaRPr lang="en-US"/>
        </a:p>
      </dgm:t>
    </dgm:pt>
    <dgm:pt modelId="{94F1D11E-E96D-4FA5-96B4-726E372CC59D}" type="sibTrans" cxnId="{346443E3-98E8-4255-8578-246177764222}">
      <dgm:prSet/>
      <dgm:spPr/>
      <dgm:t>
        <a:bodyPr/>
        <a:lstStyle/>
        <a:p>
          <a:endParaRPr lang="en-US"/>
        </a:p>
      </dgm:t>
    </dgm:pt>
    <dgm:pt modelId="{AB88AEBA-E6C0-4A2C-A11A-1D35BEAB0042}">
      <dgm:prSe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If time expires, restart the iPad and resume the student(s)</a:t>
          </a:r>
        </a:p>
      </dgm:t>
    </dgm:pt>
    <dgm:pt modelId="{398A5947-8C49-498A-99C2-CD39EB436529}" type="parTrans" cxnId="{3D6F064C-741A-4515-884A-89705F8E1937}">
      <dgm:prSet/>
      <dgm:spPr/>
      <dgm:t>
        <a:bodyPr/>
        <a:lstStyle/>
        <a:p>
          <a:endParaRPr lang="en-US"/>
        </a:p>
      </dgm:t>
    </dgm:pt>
    <dgm:pt modelId="{4F9A4A44-D1DE-45F4-9286-DB45306AE11F}" type="sibTrans" cxnId="{3D6F064C-741A-4515-884A-89705F8E1937}">
      <dgm:prSet/>
      <dgm:spPr/>
      <dgm:t>
        <a:bodyPr/>
        <a:lstStyle/>
        <a:p>
          <a:endParaRPr lang="en-US"/>
        </a:p>
      </dgm:t>
    </dgm:pt>
    <dgm:pt modelId="{0835FE03-E16D-4B51-8B2E-9664636D3398}" type="pres">
      <dgm:prSet presAssocID="{DAEEED77-5B31-4898-84F8-81130119013F}" presName="Name0" presStyleCnt="0">
        <dgm:presLayoutVars>
          <dgm:chMax val="7"/>
          <dgm:chPref val="7"/>
          <dgm:dir/>
        </dgm:presLayoutVars>
      </dgm:prSet>
      <dgm:spPr/>
    </dgm:pt>
    <dgm:pt modelId="{F562CEAF-8003-48BF-AC7F-A01A4A27CB37}" type="pres">
      <dgm:prSet presAssocID="{DAEEED77-5B31-4898-84F8-81130119013F}" presName="Name1" presStyleCnt="0"/>
      <dgm:spPr/>
    </dgm:pt>
    <dgm:pt modelId="{A34A8ED1-0FD6-4E6B-BF2B-468B447EABE8}" type="pres">
      <dgm:prSet presAssocID="{DAEEED77-5B31-4898-84F8-81130119013F}" presName="cycle" presStyleCnt="0"/>
      <dgm:spPr/>
    </dgm:pt>
    <dgm:pt modelId="{1F01590F-AC5A-4E38-8E5A-D01F80267066}" type="pres">
      <dgm:prSet presAssocID="{DAEEED77-5B31-4898-84F8-81130119013F}" presName="srcNode" presStyleLbl="node1" presStyleIdx="0" presStyleCnt="4"/>
      <dgm:spPr/>
    </dgm:pt>
    <dgm:pt modelId="{81934E90-DC3F-4CF6-974E-E4EFB0ACC7A7}" type="pres">
      <dgm:prSet presAssocID="{DAEEED77-5B31-4898-84F8-81130119013F}" presName="conn" presStyleLbl="parChTrans1D2" presStyleIdx="0" presStyleCnt="1"/>
      <dgm:spPr/>
    </dgm:pt>
    <dgm:pt modelId="{94B5AEA3-15BF-4A6E-B0FD-33159773D668}" type="pres">
      <dgm:prSet presAssocID="{DAEEED77-5B31-4898-84F8-81130119013F}" presName="extraNode" presStyleLbl="node1" presStyleIdx="0" presStyleCnt="4"/>
      <dgm:spPr/>
    </dgm:pt>
    <dgm:pt modelId="{0E5E889F-5B17-4A40-A134-BCBEA20CA4AA}" type="pres">
      <dgm:prSet presAssocID="{DAEEED77-5B31-4898-84F8-81130119013F}" presName="dstNode" presStyleLbl="node1" presStyleIdx="0" presStyleCnt="4"/>
      <dgm:spPr/>
    </dgm:pt>
    <dgm:pt modelId="{5D0DB76A-B602-4444-908C-54217297F996}" type="pres">
      <dgm:prSet presAssocID="{1D089FB8-DE66-4DE7-9D3F-B4ACF5BEC660}" presName="text_1" presStyleLbl="node1" presStyleIdx="0" presStyleCnt="4">
        <dgm:presLayoutVars>
          <dgm:bulletEnabled val="1"/>
        </dgm:presLayoutVars>
      </dgm:prSet>
      <dgm:spPr/>
    </dgm:pt>
    <dgm:pt modelId="{AD7B5370-196D-4434-A59E-03598B934019}" type="pres">
      <dgm:prSet presAssocID="{1D089FB8-DE66-4DE7-9D3F-B4ACF5BEC660}" presName="accent_1" presStyleCnt="0"/>
      <dgm:spPr/>
    </dgm:pt>
    <dgm:pt modelId="{479E32C1-DCAA-4CCC-AB22-114B4200D815}" type="pres">
      <dgm:prSet presAssocID="{1D089FB8-DE66-4DE7-9D3F-B4ACF5BEC660}" presName="accentRepeatNode" presStyleLbl="solidFgAcc1" presStyleIdx="0" presStyleCnt="4">
        <dgm:style>
          <a:lnRef idx="2">
            <a:schemeClr val="accent5"/>
          </a:lnRef>
          <a:fillRef idx="1">
            <a:schemeClr val="lt1"/>
          </a:fillRef>
          <a:effectRef idx="0">
            <a:schemeClr val="accent5"/>
          </a:effectRef>
          <a:fontRef idx="minor">
            <a:schemeClr val="dk1"/>
          </a:fontRef>
        </dgm:style>
      </dgm:prSet>
      <dgm:spPr>
        <a:solidFill>
          <a:schemeClr val="bg1"/>
        </a:solidFill>
      </dgm:spPr>
      <dgm:extLst>
        <a:ext uri="{E40237B7-FDA0-4F09-8148-C483321AD2D9}">
          <dgm14:cNvPr xmlns:dgm14="http://schemas.microsoft.com/office/drawing/2010/diagram" id="0" name="" descr="Stopwatch with solid fill"/>
        </a:ext>
      </dgm:extLst>
    </dgm:pt>
    <dgm:pt modelId="{535B5A30-316C-4818-A076-D5594C95B18F}" type="pres">
      <dgm:prSet presAssocID="{32C78C65-70F9-4634-BBCF-7C472BA4423C}" presName="text_2" presStyleLbl="node1" presStyleIdx="1" presStyleCnt="4">
        <dgm:presLayoutVars>
          <dgm:bulletEnabled val="1"/>
        </dgm:presLayoutVars>
      </dgm:prSet>
      <dgm:spPr/>
    </dgm:pt>
    <dgm:pt modelId="{6E48B436-23FC-44FA-A543-893AF8A429BE}" type="pres">
      <dgm:prSet presAssocID="{32C78C65-70F9-4634-BBCF-7C472BA4423C}" presName="accent_2" presStyleCnt="0"/>
      <dgm:spPr/>
    </dgm:pt>
    <dgm:pt modelId="{F3B87365-5AF0-41F7-8B66-A6A429F2B672}" type="pres">
      <dgm:prSet presAssocID="{32C78C65-70F9-4634-BBCF-7C472BA4423C}" presName="accentRepeatNode" presStyleLbl="solidFgAcc1" presStyleIdx="1" presStyleCnt="4">
        <dgm:style>
          <a:lnRef idx="2">
            <a:schemeClr val="accent5"/>
          </a:lnRef>
          <a:fillRef idx="1">
            <a:schemeClr val="lt1"/>
          </a:fillRef>
          <a:effectRef idx="0">
            <a:schemeClr val="accent5"/>
          </a:effectRef>
          <a:fontRef idx="minor">
            <a:schemeClr val="dk1"/>
          </a:fontRef>
        </dgm:style>
      </dgm:prSet>
      <dgm:spPr/>
    </dgm:pt>
    <dgm:pt modelId="{2577697E-1784-4504-BB91-3E62196DBBAA}" type="pres">
      <dgm:prSet presAssocID="{E27490BA-E68E-4996-8F6D-F4646C956CC9}" presName="text_3" presStyleLbl="node1" presStyleIdx="2" presStyleCnt="4">
        <dgm:presLayoutVars>
          <dgm:bulletEnabled val="1"/>
        </dgm:presLayoutVars>
      </dgm:prSet>
      <dgm:spPr/>
    </dgm:pt>
    <dgm:pt modelId="{BE26F5CC-B2DC-4D73-9944-4126AB2F9AD1}" type="pres">
      <dgm:prSet presAssocID="{E27490BA-E68E-4996-8F6D-F4646C956CC9}" presName="accent_3" presStyleCnt="0"/>
      <dgm:spPr/>
    </dgm:pt>
    <dgm:pt modelId="{781DC04E-5CD7-46AE-AA39-2FF556B8CBA5}" type="pres">
      <dgm:prSet presAssocID="{E27490BA-E68E-4996-8F6D-F4646C956CC9}" presName="accentRepeatNode" presStyleLbl="solidFgAcc1" presStyleIdx="2" presStyleCnt="4">
        <dgm:style>
          <a:lnRef idx="2">
            <a:schemeClr val="accent5"/>
          </a:lnRef>
          <a:fillRef idx="1">
            <a:schemeClr val="lt1"/>
          </a:fillRef>
          <a:effectRef idx="0">
            <a:schemeClr val="accent5"/>
          </a:effectRef>
          <a:fontRef idx="minor">
            <a:schemeClr val="dk1"/>
          </a:fontRef>
        </dgm:style>
      </dgm:prSet>
      <dgm:spPr/>
    </dgm:pt>
    <dgm:pt modelId="{FF96D8E9-7CA8-4077-9CB5-EEC3090DF264}" type="pres">
      <dgm:prSet presAssocID="{AB88AEBA-E6C0-4A2C-A11A-1D35BEAB0042}" presName="text_4" presStyleLbl="node1" presStyleIdx="3" presStyleCnt="4">
        <dgm:presLayoutVars>
          <dgm:bulletEnabled val="1"/>
        </dgm:presLayoutVars>
      </dgm:prSet>
      <dgm:spPr/>
    </dgm:pt>
    <dgm:pt modelId="{89AFFAB1-0F22-4CF6-9DD9-C7C3D9E1478A}" type="pres">
      <dgm:prSet presAssocID="{AB88AEBA-E6C0-4A2C-A11A-1D35BEAB0042}" presName="accent_4" presStyleCnt="0"/>
      <dgm:spPr/>
    </dgm:pt>
    <dgm:pt modelId="{88D63A92-75DE-43B8-9CD9-A2F1A81B4CB2}" type="pres">
      <dgm:prSet presAssocID="{AB88AEBA-E6C0-4A2C-A11A-1D35BEAB0042}" presName="accentRepeatNode" presStyleLbl="solidFgAcc1" presStyleIdx="3" presStyleCnt="4">
        <dgm:style>
          <a:lnRef idx="2">
            <a:schemeClr val="accent5"/>
          </a:lnRef>
          <a:fillRef idx="1">
            <a:schemeClr val="lt1"/>
          </a:fillRef>
          <a:effectRef idx="0">
            <a:schemeClr val="accent5"/>
          </a:effectRef>
          <a:fontRef idx="minor">
            <a:schemeClr val="dk1"/>
          </a:fontRef>
        </dgm:style>
      </dgm:prSet>
      <dgm:spPr/>
    </dgm:pt>
  </dgm:ptLst>
  <dgm:cxnLst>
    <dgm:cxn modelId="{DCEFF615-07EE-4AF5-A50D-C56032208386}" type="presOf" srcId="{DAEEED77-5B31-4898-84F8-81130119013F}" destId="{0835FE03-E16D-4B51-8B2E-9664636D3398}" srcOrd="0" destOrd="0" presId="urn:microsoft.com/office/officeart/2008/layout/VerticalCurvedList"/>
    <dgm:cxn modelId="{47FF803D-488B-4C97-B1F4-BF6A35427846}" type="presOf" srcId="{AB88AEBA-E6C0-4A2C-A11A-1D35BEAB0042}" destId="{FF96D8E9-7CA8-4077-9CB5-EEC3090DF264}" srcOrd="0" destOrd="0" presId="urn:microsoft.com/office/officeart/2008/layout/VerticalCurvedList"/>
    <dgm:cxn modelId="{3D6F064C-741A-4515-884A-89705F8E1937}" srcId="{DAEEED77-5B31-4898-84F8-81130119013F}" destId="{AB88AEBA-E6C0-4A2C-A11A-1D35BEAB0042}" srcOrd="3" destOrd="0" parTransId="{398A5947-8C49-498A-99C2-CD39EB436529}" sibTransId="{4F9A4A44-D1DE-45F4-9286-DB45306AE11F}"/>
    <dgm:cxn modelId="{5923B27D-14ED-454C-B7CC-A31448251B6A}" srcId="{DAEEED77-5B31-4898-84F8-81130119013F}" destId="{32C78C65-70F9-4634-BBCF-7C472BA4423C}" srcOrd="1" destOrd="0" parTransId="{0DDB8299-7352-4255-8855-958869FD4D8D}" sibTransId="{5E7ADA95-701B-486E-A7B6-9C0C69C70F4D}"/>
    <dgm:cxn modelId="{254D22B8-5192-4FB2-A9FA-38AB60530F3B}" type="presOf" srcId="{E27490BA-E68E-4996-8F6D-F4646C956CC9}" destId="{2577697E-1784-4504-BB91-3E62196DBBAA}" srcOrd="0" destOrd="0" presId="urn:microsoft.com/office/officeart/2008/layout/VerticalCurvedList"/>
    <dgm:cxn modelId="{B54EF3B8-2122-49FC-9046-23FFB0AB7F8D}" srcId="{DAEEED77-5B31-4898-84F8-81130119013F}" destId="{1D089FB8-DE66-4DE7-9D3F-B4ACF5BEC660}" srcOrd="0" destOrd="0" parTransId="{B9F33DF6-0E1E-43FD-9DF6-CD5F4A2CF3EA}" sibTransId="{D9D4CE1C-D5B0-4254-A2C9-4FC11C5AF43B}"/>
    <dgm:cxn modelId="{B5CC63BA-C13F-4049-8B72-B16F412C3DF2}" type="presOf" srcId="{32C78C65-70F9-4634-BBCF-7C472BA4423C}" destId="{535B5A30-316C-4818-A076-D5594C95B18F}" srcOrd="0" destOrd="0" presId="urn:microsoft.com/office/officeart/2008/layout/VerticalCurvedList"/>
    <dgm:cxn modelId="{AF9732BC-09FF-4530-8F11-42F32DC3F187}" type="presOf" srcId="{1D089FB8-DE66-4DE7-9D3F-B4ACF5BEC660}" destId="{5D0DB76A-B602-4444-908C-54217297F996}" srcOrd="0" destOrd="0" presId="urn:microsoft.com/office/officeart/2008/layout/VerticalCurvedList"/>
    <dgm:cxn modelId="{15EFA3D9-00A6-4BBE-9D48-62495A7FC1B3}" type="presOf" srcId="{D9D4CE1C-D5B0-4254-A2C9-4FC11C5AF43B}" destId="{81934E90-DC3F-4CF6-974E-E4EFB0ACC7A7}" srcOrd="0" destOrd="0" presId="urn:microsoft.com/office/officeart/2008/layout/VerticalCurvedList"/>
    <dgm:cxn modelId="{346443E3-98E8-4255-8578-246177764222}" srcId="{DAEEED77-5B31-4898-84F8-81130119013F}" destId="{E27490BA-E68E-4996-8F6D-F4646C956CC9}" srcOrd="2" destOrd="0" parTransId="{F3393DB3-F958-4E4D-B6CA-DC164204F1CE}" sibTransId="{94F1D11E-E96D-4FA5-96B4-726E372CC59D}"/>
    <dgm:cxn modelId="{5364B491-71CF-4253-94F4-FD164E16CC9D}" type="presParOf" srcId="{0835FE03-E16D-4B51-8B2E-9664636D3398}" destId="{F562CEAF-8003-48BF-AC7F-A01A4A27CB37}" srcOrd="0" destOrd="0" presId="urn:microsoft.com/office/officeart/2008/layout/VerticalCurvedList"/>
    <dgm:cxn modelId="{6F6EA1EC-AC83-494B-AFA9-07102DA1DB7E}" type="presParOf" srcId="{F562CEAF-8003-48BF-AC7F-A01A4A27CB37}" destId="{A34A8ED1-0FD6-4E6B-BF2B-468B447EABE8}" srcOrd="0" destOrd="0" presId="urn:microsoft.com/office/officeart/2008/layout/VerticalCurvedList"/>
    <dgm:cxn modelId="{B8E50875-4122-458B-9DA1-A7B02F4395D4}" type="presParOf" srcId="{A34A8ED1-0FD6-4E6B-BF2B-468B447EABE8}" destId="{1F01590F-AC5A-4E38-8E5A-D01F80267066}" srcOrd="0" destOrd="0" presId="urn:microsoft.com/office/officeart/2008/layout/VerticalCurvedList"/>
    <dgm:cxn modelId="{0C2A3C37-47D4-4071-88B2-B424425E4063}" type="presParOf" srcId="{A34A8ED1-0FD6-4E6B-BF2B-468B447EABE8}" destId="{81934E90-DC3F-4CF6-974E-E4EFB0ACC7A7}" srcOrd="1" destOrd="0" presId="urn:microsoft.com/office/officeart/2008/layout/VerticalCurvedList"/>
    <dgm:cxn modelId="{EDCEABBF-527E-475A-8BD1-6003C52CB054}" type="presParOf" srcId="{A34A8ED1-0FD6-4E6B-BF2B-468B447EABE8}" destId="{94B5AEA3-15BF-4A6E-B0FD-33159773D668}" srcOrd="2" destOrd="0" presId="urn:microsoft.com/office/officeart/2008/layout/VerticalCurvedList"/>
    <dgm:cxn modelId="{0D5F0D74-6DA7-490D-96FB-9366516FD29F}" type="presParOf" srcId="{A34A8ED1-0FD6-4E6B-BF2B-468B447EABE8}" destId="{0E5E889F-5B17-4A40-A134-BCBEA20CA4AA}" srcOrd="3" destOrd="0" presId="urn:microsoft.com/office/officeart/2008/layout/VerticalCurvedList"/>
    <dgm:cxn modelId="{8BFB413B-9A37-4AE0-9A24-EC96D60B1ACA}" type="presParOf" srcId="{F562CEAF-8003-48BF-AC7F-A01A4A27CB37}" destId="{5D0DB76A-B602-4444-908C-54217297F996}" srcOrd="1" destOrd="0" presId="urn:microsoft.com/office/officeart/2008/layout/VerticalCurvedList"/>
    <dgm:cxn modelId="{591E4318-A6EB-4E54-BB46-70C38D155236}" type="presParOf" srcId="{F562CEAF-8003-48BF-AC7F-A01A4A27CB37}" destId="{AD7B5370-196D-4434-A59E-03598B934019}" srcOrd="2" destOrd="0" presId="urn:microsoft.com/office/officeart/2008/layout/VerticalCurvedList"/>
    <dgm:cxn modelId="{F567D340-C6F5-4B1F-85DD-2B7AB2A173B2}" type="presParOf" srcId="{AD7B5370-196D-4434-A59E-03598B934019}" destId="{479E32C1-DCAA-4CCC-AB22-114B4200D815}" srcOrd="0" destOrd="0" presId="urn:microsoft.com/office/officeart/2008/layout/VerticalCurvedList"/>
    <dgm:cxn modelId="{7D9B714D-7043-4847-AF69-E8A36E224EDE}" type="presParOf" srcId="{F562CEAF-8003-48BF-AC7F-A01A4A27CB37}" destId="{535B5A30-316C-4818-A076-D5594C95B18F}" srcOrd="3" destOrd="0" presId="urn:microsoft.com/office/officeart/2008/layout/VerticalCurvedList"/>
    <dgm:cxn modelId="{046B8BD1-AE1F-4D51-840F-EC4933CDD930}" type="presParOf" srcId="{F562CEAF-8003-48BF-AC7F-A01A4A27CB37}" destId="{6E48B436-23FC-44FA-A543-893AF8A429BE}" srcOrd="4" destOrd="0" presId="urn:microsoft.com/office/officeart/2008/layout/VerticalCurvedList"/>
    <dgm:cxn modelId="{D5850A35-E1D2-4571-B4E8-4B620274B7E4}" type="presParOf" srcId="{6E48B436-23FC-44FA-A543-893AF8A429BE}" destId="{F3B87365-5AF0-41F7-8B66-A6A429F2B672}" srcOrd="0" destOrd="0" presId="urn:microsoft.com/office/officeart/2008/layout/VerticalCurvedList"/>
    <dgm:cxn modelId="{36ADAEDF-40FB-4E8B-A372-338BC7CE402D}" type="presParOf" srcId="{F562CEAF-8003-48BF-AC7F-A01A4A27CB37}" destId="{2577697E-1784-4504-BB91-3E62196DBBAA}" srcOrd="5" destOrd="0" presId="urn:microsoft.com/office/officeart/2008/layout/VerticalCurvedList"/>
    <dgm:cxn modelId="{92D22EE2-81B9-4B12-9461-EA412426F755}" type="presParOf" srcId="{F562CEAF-8003-48BF-AC7F-A01A4A27CB37}" destId="{BE26F5CC-B2DC-4D73-9944-4126AB2F9AD1}" srcOrd="6" destOrd="0" presId="urn:microsoft.com/office/officeart/2008/layout/VerticalCurvedList"/>
    <dgm:cxn modelId="{87590382-E884-4F79-BCE3-7D2C3BE03925}" type="presParOf" srcId="{BE26F5CC-B2DC-4D73-9944-4126AB2F9AD1}" destId="{781DC04E-5CD7-46AE-AA39-2FF556B8CBA5}" srcOrd="0" destOrd="0" presId="urn:microsoft.com/office/officeart/2008/layout/VerticalCurvedList"/>
    <dgm:cxn modelId="{1CDC92BD-FC7B-4ACB-AD48-3F779F6B7173}" type="presParOf" srcId="{F562CEAF-8003-48BF-AC7F-A01A4A27CB37}" destId="{FF96D8E9-7CA8-4077-9CB5-EEC3090DF264}" srcOrd="7" destOrd="0" presId="urn:microsoft.com/office/officeart/2008/layout/VerticalCurvedList"/>
    <dgm:cxn modelId="{C67E60F0-9ED8-4902-B276-638B505F0B60}" type="presParOf" srcId="{F562CEAF-8003-48BF-AC7F-A01A4A27CB37}" destId="{89AFFAB1-0F22-4CF6-9DD9-C7C3D9E1478A}" srcOrd="8" destOrd="0" presId="urn:microsoft.com/office/officeart/2008/layout/VerticalCurvedList"/>
    <dgm:cxn modelId="{A8365411-652A-4FB7-8750-D8BD69F6F1E7}" type="presParOf" srcId="{89AFFAB1-0F22-4CF6-9DD9-C7C3D9E1478A}" destId="{88D63A92-75DE-43B8-9CD9-A2F1A81B4CB2}" srcOrd="0" destOrd="0" presId="urn:microsoft.com/office/officeart/2008/layout/VerticalCurvedList"/>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7D2D8-3A01-4713-B9D7-98E2C1BB3762}">
      <dsp:nvSpPr>
        <dsp:cNvPr id="0" name=""/>
        <dsp:cNvSpPr/>
      </dsp:nvSpPr>
      <dsp:spPr>
        <a:xfrm>
          <a:off x="595682" y="1866"/>
          <a:ext cx="1986836" cy="1589469"/>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1736FE-1C88-4D82-8D2D-C96BA1A8FA85}">
      <dsp:nvSpPr>
        <dsp:cNvPr id="0" name=""/>
        <dsp:cNvSpPr/>
      </dsp:nvSpPr>
      <dsp:spPr>
        <a:xfrm>
          <a:off x="727178" y="1432389"/>
          <a:ext cx="1768284" cy="556314"/>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Accessing and Navigating PearsonAccess</a:t>
          </a:r>
          <a:r>
            <a:rPr lang="en-US" sz="1100" kern="1200" baseline="30000" dirty="0"/>
            <a:t>next</a:t>
          </a:r>
          <a:endParaRPr lang="en-US" sz="1100" kern="1200" dirty="0"/>
        </a:p>
      </dsp:txBody>
      <dsp:txXfrm>
        <a:off x="727178" y="1432389"/>
        <a:ext cx="1768284" cy="556314"/>
      </dsp:txXfrm>
    </dsp:sp>
    <dsp:sp modelId="{D5BFBF88-4F57-4CB5-940B-8CA5615FF4BA}">
      <dsp:nvSpPr>
        <dsp:cNvPr id="0" name=""/>
        <dsp:cNvSpPr/>
      </dsp:nvSpPr>
      <dsp:spPr>
        <a:xfrm>
          <a:off x="2781203" y="1866"/>
          <a:ext cx="1986836" cy="1589469"/>
        </a:xfrm>
        <a:prstGeom prst="rect">
          <a:avLst/>
        </a:prstGeom>
        <a:solidFill>
          <a:srgbClr val="005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8A3E3-117A-4E1E-AF99-BA4A086200CA}">
      <dsp:nvSpPr>
        <dsp:cNvPr id="0" name=""/>
        <dsp:cNvSpPr/>
      </dsp:nvSpPr>
      <dsp:spPr>
        <a:xfrm>
          <a:off x="2908525" y="1452411"/>
          <a:ext cx="1768284" cy="556314"/>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ACT Aspire Testing Process</a:t>
          </a:r>
        </a:p>
      </dsp:txBody>
      <dsp:txXfrm>
        <a:off x="2908525" y="1452411"/>
        <a:ext cx="1768284" cy="556314"/>
      </dsp:txXfrm>
    </dsp:sp>
    <dsp:sp modelId="{E1DAAB08-38DF-4B57-BE17-EFEACC6AA71A}">
      <dsp:nvSpPr>
        <dsp:cNvPr id="0" name=""/>
        <dsp:cNvSpPr/>
      </dsp:nvSpPr>
      <dsp:spPr>
        <a:xfrm>
          <a:off x="603689" y="2018474"/>
          <a:ext cx="1986836" cy="1589469"/>
        </a:xfrm>
        <a:prstGeom prst="rect">
          <a:avLst/>
        </a:prstGeom>
        <a:solidFill>
          <a:srgbClr val="005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B49969-4718-4A90-9A06-56C433F15C39}">
      <dsp:nvSpPr>
        <dsp:cNvPr id="0" name=""/>
        <dsp:cNvSpPr/>
      </dsp:nvSpPr>
      <dsp:spPr>
        <a:xfrm>
          <a:off x="712961" y="3607939"/>
          <a:ext cx="1768284" cy="556314"/>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Online Testing - Technical Readiness Steps</a:t>
          </a:r>
        </a:p>
      </dsp:txBody>
      <dsp:txXfrm>
        <a:off x="712961" y="3607939"/>
        <a:ext cx="1768284" cy="556314"/>
      </dsp:txXfrm>
    </dsp:sp>
    <dsp:sp modelId="{5CE50BE6-4A62-4528-898D-B243785C85D4}">
      <dsp:nvSpPr>
        <dsp:cNvPr id="0" name=""/>
        <dsp:cNvSpPr/>
      </dsp:nvSpPr>
      <dsp:spPr>
        <a:xfrm>
          <a:off x="2781203" y="2018474"/>
          <a:ext cx="1986836" cy="1589469"/>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A85429-DED4-4D02-9C5D-F38F07A5EF22}">
      <dsp:nvSpPr>
        <dsp:cNvPr id="0" name=""/>
        <dsp:cNvSpPr/>
      </dsp:nvSpPr>
      <dsp:spPr>
        <a:xfrm>
          <a:off x="2894574" y="3607940"/>
          <a:ext cx="1768284" cy="556314"/>
        </a:xfrm>
        <a:prstGeom prst="wedgeRectCallout">
          <a:avLst>
            <a:gd name="adj1" fmla="val 20250"/>
            <a:gd name="adj2" fmla="val -60700"/>
          </a:avLst>
        </a:prstGeom>
        <a:solidFill>
          <a:srgbClr val="679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Resources and Materials</a:t>
          </a:r>
        </a:p>
      </dsp:txBody>
      <dsp:txXfrm>
        <a:off x="2894574" y="3607940"/>
        <a:ext cx="1768284" cy="556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05080"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49106" y="435982"/>
        <a:ext cx="16771" cy="3354"/>
      </dsp:txXfrm>
    </dsp:sp>
    <dsp:sp modelId="{9360CA73-0B07-4FCC-8665-A26A74F8216E}">
      <dsp:nvSpPr>
        <dsp:cNvPr id="0" name=""/>
        <dsp:cNvSpPr/>
      </dsp:nvSpPr>
      <dsp:spPr>
        <a:xfrm>
          <a:off x="148519" y="15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Invite Users</a:t>
          </a:r>
        </a:p>
      </dsp:txBody>
      <dsp:txXfrm>
        <a:off x="148519" y="150"/>
        <a:ext cx="1458361" cy="875016"/>
      </dsp:txXfrm>
    </dsp:sp>
    <dsp:sp modelId="{4251E193-1665-4919-82A8-CFC0F67B21F5}">
      <dsp:nvSpPr>
        <dsp:cNvPr id="0" name=""/>
        <dsp:cNvSpPr/>
      </dsp:nvSpPr>
      <dsp:spPr>
        <a:xfrm>
          <a:off x="3398865"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542891" y="435982"/>
        <a:ext cx="16771" cy="3354"/>
      </dsp:txXfrm>
    </dsp:sp>
    <dsp:sp modelId="{B060BEB2-B509-4833-8FA8-21A3130A829E}">
      <dsp:nvSpPr>
        <dsp:cNvPr id="0" name=""/>
        <dsp:cNvSpPr/>
      </dsp:nvSpPr>
      <dsp:spPr>
        <a:xfrm>
          <a:off x="1942304" y="15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Student Registration Import</a:t>
          </a:r>
        </a:p>
      </dsp:txBody>
      <dsp:txXfrm>
        <a:off x="1942304" y="150"/>
        <a:ext cx="1458361" cy="875016"/>
      </dsp:txXfrm>
    </dsp:sp>
    <dsp:sp modelId="{C18F1613-E96C-4014-80AF-CCD52A823DAE}">
      <dsp:nvSpPr>
        <dsp:cNvPr id="0" name=""/>
        <dsp:cNvSpPr/>
      </dsp:nvSpPr>
      <dsp:spPr>
        <a:xfrm>
          <a:off x="5192649"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336675" y="435982"/>
        <a:ext cx="16771" cy="3354"/>
      </dsp:txXfrm>
    </dsp:sp>
    <dsp:sp modelId="{A791FE99-48F7-452B-8E9E-03D650CD2E1A}">
      <dsp:nvSpPr>
        <dsp:cNvPr id="0" name=""/>
        <dsp:cNvSpPr/>
      </dsp:nvSpPr>
      <dsp:spPr>
        <a:xfrm>
          <a:off x="3736088" y="15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736088" y="150"/>
        <a:ext cx="1458361" cy="875016"/>
      </dsp:txXfrm>
    </dsp:sp>
    <dsp:sp modelId="{2E9A9868-844B-46E9-880D-201CFC75A164}">
      <dsp:nvSpPr>
        <dsp:cNvPr id="0" name=""/>
        <dsp:cNvSpPr/>
      </dsp:nvSpPr>
      <dsp:spPr>
        <a:xfrm>
          <a:off x="6986433"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130459" y="435982"/>
        <a:ext cx="16771" cy="3354"/>
      </dsp:txXfrm>
    </dsp:sp>
    <dsp:sp modelId="{B74121CE-F654-4EE3-BFC6-E16C86ECF8CE}">
      <dsp:nvSpPr>
        <dsp:cNvPr id="0" name=""/>
        <dsp:cNvSpPr/>
      </dsp:nvSpPr>
      <dsp:spPr>
        <a:xfrm>
          <a:off x="5529872" y="150"/>
          <a:ext cx="1458361" cy="875016"/>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5572587" y="42865"/>
        <a:ext cx="1372931" cy="789586"/>
      </dsp:txXfrm>
    </dsp:sp>
    <dsp:sp modelId="{29A37BE8-5128-41B2-AD41-9845E24AE66F}">
      <dsp:nvSpPr>
        <dsp:cNvPr id="0" name=""/>
        <dsp:cNvSpPr/>
      </dsp:nvSpPr>
      <dsp:spPr>
        <a:xfrm>
          <a:off x="8780217"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924243" y="435982"/>
        <a:ext cx="16771" cy="3354"/>
      </dsp:txXfrm>
    </dsp:sp>
    <dsp:sp modelId="{FF9F0B70-A20B-40C2-A912-AD7867ADCD4F}">
      <dsp:nvSpPr>
        <dsp:cNvPr id="0" name=""/>
        <dsp:cNvSpPr/>
      </dsp:nvSpPr>
      <dsp:spPr>
        <a:xfrm>
          <a:off x="7323656" y="15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Groups/Classes</a:t>
          </a:r>
        </a:p>
      </dsp:txBody>
      <dsp:txXfrm>
        <a:off x="7396575" y="73069"/>
        <a:ext cx="1312523" cy="729178"/>
      </dsp:txXfrm>
    </dsp:sp>
    <dsp:sp modelId="{81AB3C69-ADF8-43A7-A628-D99BDB2D35D7}">
      <dsp:nvSpPr>
        <dsp:cNvPr id="0" name=""/>
        <dsp:cNvSpPr/>
      </dsp:nvSpPr>
      <dsp:spPr>
        <a:xfrm>
          <a:off x="877700" y="873367"/>
          <a:ext cx="8968921" cy="304823"/>
        </a:xfrm>
        <a:custGeom>
          <a:avLst/>
          <a:gdLst/>
          <a:ahLst/>
          <a:cxnLst/>
          <a:rect l="0" t="0" r="0" b="0"/>
          <a:pathLst>
            <a:path>
              <a:moveTo>
                <a:pt x="8968921" y="0"/>
              </a:moveTo>
              <a:lnTo>
                <a:pt x="8968921" y="169511"/>
              </a:lnTo>
              <a:lnTo>
                <a:pt x="0" y="169511"/>
              </a:lnTo>
              <a:lnTo>
                <a:pt x="0" y="304823"/>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137781" y="1024101"/>
        <a:ext cx="448759" cy="3354"/>
      </dsp:txXfrm>
    </dsp:sp>
    <dsp:sp modelId="{41DADC27-7A8B-4C0E-BEEB-B98F4F209D87}">
      <dsp:nvSpPr>
        <dsp:cNvPr id="0" name=""/>
        <dsp:cNvSpPr/>
      </dsp:nvSpPr>
      <dsp:spPr>
        <a:xfrm>
          <a:off x="9117441" y="15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Technology Setup &amp; Configuration</a:t>
          </a:r>
        </a:p>
      </dsp:txBody>
      <dsp:txXfrm>
        <a:off x="9190360" y="73069"/>
        <a:ext cx="1312523" cy="729178"/>
      </dsp:txXfrm>
    </dsp:sp>
    <dsp:sp modelId="{FFD2B477-CD81-47F6-A430-11ACABCD138E}">
      <dsp:nvSpPr>
        <dsp:cNvPr id="0" name=""/>
        <dsp:cNvSpPr/>
      </dsp:nvSpPr>
      <dsp:spPr>
        <a:xfrm>
          <a:off x="1605080"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49106" y="1646421"/>
        <a:ext cx="16771" cy="3354"/>
      </dsp:txXfrm>
    </dsp:sp>
    <dsp:sp modelId="{CFD8D632-C970-4090-8B0C-AA9EEAD5EF6A}">
      <dsp:nvSpPr>
        <dsp:cNvPr id="0" name=""/>
        <dsp:cNvSpPr/>
      </dsp:nvSpPr>
      <dsp:spPr>
        <a:xfrm>
          <a:off x="148519"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Set Up Test Sessions</a:t>
          </a:r>
        </a:p>
      </dsp:txBody>
      <dsp:txXfrm>
        <a:off x="221438" y="1283509"/>
        <a:ext cx="1312523" cy="729178"/>
      </dsp:txXfrm>
    </dsp:sp>
    <dsp:sp modelId="{F9539932-EB82-42AC-A1D5-94BD71F534BC}">
      <dsp:nvSpPr>
        <dsp:cNvPr id="0" name=""/>
        <dsp:cNvSpPr/>
      </dsp:nvSpPr>
      <dsp:spPr>
        <a:xfrm>
          <a:off x="3398865"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542891" y="1646421"/>
        <a:ext cx="16771" cy="3354"/>
      </dsp:txXfrm>
    </dsp:sp>
    <dsp:sp modelId="{28B6CC10-6D06-4C0D-AFFD-D8B03CD6575B}">
      <dsp:nvSpPr>
        <dsp:cNvPr id="0" name=""/>
        <dsp:cNvSpPr/>
      </dsp:nvSpPr>
      <dsp:spPr>
        <a:xfrm>
          <a:off x="1942304" y="1210590"/>
          <a:ext cx="1458361" cy="875016"/>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dirty="0">
              <a:solidFill>
                <a:srgbClr val="005274">
                  <a:lumMod val="50000"/>
                </a:srgbClr>
              </a:solidFill>
              <a:latin typeface="Arial" panose="020B0604020202020204"/>
              <a:ea typeface="+mn-ea"/>
              <a:cs typeface="+mn-cs"/>
            </a:rPr>
            <a:t>Receive Test Materials</a:t>
          </a:r>
        </a:p>
      </dsp:txBody>
      <dsp:txXfrm>
        <a:off x="1985019" y="1253305"/>
        <a:ext cx="1372931" cy="789586"/>
      </dsp:txXfrm>
    </dsp:sp>
    <dsp:sp modelId="{B3148E08-5A68-49F6-9976-F1EB628B44DE}">
      <dsp:nvSpPr>
        <dsp:cNvPr id="0" name=""/>
        <dsp:cNvSpPr/>
      </dsp:nvSpPr>
      <dsp:spPr>
        <a:xfrm>
          <a:off x="5192649"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336675" y="1646421"/>
        <a:ext cx="16771" cy="3354"/>
      </dsp:txXfrm>
    </dsp:sp>
    <dsp:sp modelId="{1E607D68-8A5D-4375-A155-F080599E8FBD}">
      <dsp:nvSpPr>
        <dsp:cNvPr id="0" name=""/>
        <dsp:cNvSpPr/>
      </dsp:nvSpPr>
      <dsp:spPr>
        <a:xfrm>
          <a:off x="3736088"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3809007" y="1283509"/>
        <a:ext cx="1312523" cy="729178"/>
      </dsp:txXfrm>
    </dsp:sp>
    <dsp:sp modelId="{41294AD3-54F8-4610-B872-7DE963C8E545}">
      <dsp:nvSpPr>
        <dsp:cNvPr id="0" name=""/>
        <dsp:cNvSpPr/>
      </dsp:nvSpPr>
      <dsp:spPr>
        <a:xfrm>
          <a:off x="6986433"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130459" y="1646421"/>
        <a:ext cx="16771" cy="3354"/>
      </dsp:txXfrm>
    </dsp:sp>
    <dsp:sp modelId="{7B0C1197-5CF5-4869-9373-C64EA73610C7}">
      <dsp:nvSpPr>
        <dsp:cNvPr id="0" name=""/>
        <dsp:cNvSpPr/>
      </dsp:nvSpPr>
      <dsp:spPr>
        <a:xfrm>
          <a:off x="5529872"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5602791" y="1283509"/>
        <a:ext cx="1312523" cy="729178"/>
      </dsp:txXfrm>
    </dsp:sp>
    <dsp:sp modelId="{E41216BD-2170-469D-A183-1831D9C1504B}">
      <dsp:nvSpPr>
        <dsp:cNvPr id="0" name=""/>
        <dsp:cNvSpPr/>
      </dsp:nvSpPr>
      <dsp:spPr>
        <a:xfrm>
          <a:off x="8780217"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924243" y="1646421"/>
        <a:ext cx="16771" cy="3354"/>
      </dsp:txXfrm>
    </dsp:sp>
    <dsp:sp modelId="{CD718644-B56A-4692-AD21-71B27DB97889}">
      <dsp:nvSpPr>
        <dsp:cNvPr id="0" name=""/>
        <dsp:cNvSpPr/>
      </dsp:nvSpPr>
      <dsp:spPr>
        <a:xfrm>
          <a:off x="7323656"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7396575" y="1283509"/>
        <a:ext cx="1312523" cy="729178"/>
      </dsp:txXfrm>
    </dsp:sp>
    <dsp:sp modelId="{1A1D7847-5A6A-435C-B97E-4213C2FA1C9D}">
      <dsp:nvSpPr>
        <dsp:cNvPr id="0" name=""/>
        <dsp:cNvSpPr/>
      </dsp:nvSpPr>
      <dsp:spPr>
        <a:xfrm>
          <a:off x="877700" y="2083807"/>
          <a:ext cx="8968921" cy="304823"/>
        </a:xfrm>
        <a:custGeom>
          <a:avLst/>
          <a:gdLst/>
          <a:ahLst/>
          <a:cxnLst/>
          <a:rect l="0" t="0" r="0" b="0"/>
          <a:pathLst>
            <a:path>
              <a:moveTo>
                <a:pt x="8968921" y="0"/>
              </a:moveTo>
              <a:lnTo>
                <a:pt x="8968921" y="169511"/>
              </a:lnTo>
              <a:lnTo>
                <a:pt x="0" y="169511"/>
              </a:lnTo>
              <a:lnTo>
                <a:pt x="0" y="304823"/>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137781" y="2234541"/>
        <a:ext cx="448759" cy="3354"/>
      </dsp:txXfrm>
    </dsp:sp>
    <dsp:sp modelId="{7571A07D-0922-4DEF-BDD0-03569C48B3DC}">
      <dsp:nvSpPr>
        <dsp:cNvPr id="0" name=""/>
        <dsp:cNvSpPr/>
      </dsp:nvSpPr>
      <dsp:spPr>
        <a:xfrm>
          <a:off x="9117441" y="121059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9117441" y="1210590"/>
        <a:ext cx="1458361" cy="875016"/>
      </dsp:txXfrm>
    </dsp:sp>
    <dsp:sp modelId="{9770E0A3-18D1-425A-8BB1-A9DFE06DD260}">
      <dsp:nvSpPr>
        <dsp:cNvPr id="0" name=""/>
        <dsp:cNvSpPr/>
      </dsp:nvSpPr>
      <dsp:spPr>
        <a:xfrm>
          <a:off x="1605080" y="281281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49106" y="2856861"/>
        <a:ext cx="16771" cy="3354"/>
      </dsp:txXfrm>
    </dsp:sp>
    <dsp:sp modelId="{EAE6AC97-7A7A-4657-ADF8-86FA893D6AF0}">
      <dsp:nvSpPr>
        <dsp:cNvPr id="0" name=""/>
        <dsp:cNvSpPr/>
      </dsp:nvSpPr>
      <dsp:spPr>
        <a:xfrm>
          <a:off x="148519" y="242103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221438" y="2493949"/>
        <a:ext cx="1312523" cy="729178"/>
      </dsp:txXfrm>
    </dsp:sp>
    <dsp:sp modelId="{29AECE82-E3E1-4AC3-A981-80060B0261C8}">
      <dsp:nvSpPr>
        <dsp:cNvPr id="0" name=""/>
        <dsp:cNvSpPr/>
      </dsp:nvSpPr>
      <dsp:spPr>
        <a:xfrm>
          <a:off x="1942304" y="2421030"/>
          <a:ext cx="1458361" cy="875016"/>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1985019" y="2463745"/>
        <a:ext cx="1372931" cy="789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79010-02C0-4FA3-91E7-3ED721C0844C}">
      <dsp:nvSpPr>
        <dsp:cNvPr id="0" name=""/>
        <dsp:cNvSpPr/>
      </dsp:nvSpPr>
      <dsp:spPr>
        <a:xfrm>
          <a:off x="1605080"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49106" y="435982"/>
        <a:ext cx="16771" cy="3354"/>
      </dsp:txXfrm>
    </dsp:sp>
    <dsp:sp modelId="{9360CA73-0B07-4FCC-8665-A26A74F8216E}">
      <dsp:nvSpPr>
        <dsp:cNvPr id="0" name=""/>
        <dsp:cNvSpPr/>
      </dsp:nvSpPr>
      <dsp:spPr>
        <a:xfrm>
          <a:off x="148519" y="15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Invite Users</a:t>
          </a:r>
        </a:p>
      </dsp:txBody>
      <dsp:txXfrm>
        <a:off x="148519" y="150"/>
        <a:ext cx="1458361" cy="875016"/>
      </dsp:txXfrm>
    </dsp:sp>
    <dsp:sp modelId="{4251E193-1665-4919-82A8-CFC0F67B21F5}">
      <dsp:nvSpPr>
        <dsp:cNvPr id="0" name=""/>
        <dsp:cNvSpPr/>
      </dsp:nvSpPr>
      <dsp:spPr>
        <a:xfrm>
          <a:off x="3398865"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542891" y="435982"/>
        <a:ext cx="16771" cy="3354"/>
      </dsp:txXfrm>
    </dsp:sp>
    <dsp:sp modelId="{B060BEB2-B509-4833-8FA8-21A3130A829E}">
      <dsp:nvSpPr>
        <dsp:cNvPr id="0" name=""/>
        <dsp:cNvSpPr/>
      </dsp:nvSpPr>
      <dsp:spPr>
        <a:xfrm>
          <a:off x="1942304" y="15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Student Registration Import</a:t>
          </a:r>
        </a:p>
      </dsp:txBody>
      <dsp:txXfrm>
        <a:off x="1942304" y="150"/>
        <a:ext cx="1458361" cy="875016"/>
      </dsp:txXfrm>
    </dsp:sp>
    <dsp:sp modelId="{C18F1613-E96C-4014-80AF-CCD52A823DAE}">
      <dsp:nvSpPr>
        <dsp:cNvPr id="0" name=""/>
        <dsp:cNvSpPr/>
      </dsp:nvSpPr>
      <dsp:spPr>
        <a:xfrm>
          <a:off x="5192649"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336675" y="435982"/>
        <a:ext cx="16771" cy="3354"/>
      </dsp:txXfrm>
    </dsp:sp>
    <dsp:sp modelId="{A791FE99-48F7-452B-8E9E-03D650CD2E1A}">
      <dsp:nvSpPr>
        <dsp:cNvPr id="0" name=""/>
        <dsp:cNvSpPr/>
      </dsp:nvSpPr>
      <dsp:spPr>
        <a:xfrm>
          <a:off x="3736088" y="15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Personal Needs Profile</a:t>
          </a:r>
        </a:p>
      </dsp:txBody>
      <dsp:txXfrm>
        <a:off x="3736088" y="150"/>
        <a:ext cx="1458361" cy="875016"/>
      </dsp:txXfrm>
    </dsp:sp>
    <dsp:sp modelId="{2E9A9868-844B-46E9-880D-201CFC75A164}">
      <dsp:nvSpPr>
        <dsp:cNvPr id="0" name=""/>
        <dsp:cNvSpPr/>
      </dsp:nvSpPr>
      <dsp:spPr>
        <a:xfrm>
          <a:off x="6986433"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130459" y="435982"/>
        <a:ext cx="16771" cy="3354"/>
      </dsp:txXfrm>
    </dsp:sp>
    <dsp:sp modelId="{B74121CE-F654-4EE3-BFC6-E16C86ECF8CE}">
      <dsp:nvSpPr>
        <dsp:cNvPr id="0" name=""/>
        <dsp:cNvSpPr/>
      </dsp:nvSpPr>
      <dsp:spPr>
        <a:xfrm>
          <a:off x="5529872" y="150"/>
          <a:ext cx="1458361" cy="875016"/>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accent5">
                  <a:lumMod val="50000"/>
                </a:schemeClr>
              </a:solidFill>
            </a:rPr>
            <a:t>Delivery Date</a:t>
          </a:r>
        </a:p>
      </dsp:txBody>
      <dsp:txXfrm>
        <a:off x="5572587" y="42865"/>
        <a:ext cx="1372931" cy="789586"/>
      </dsp:txXfrm>
    </dsp:sp>
    <dsp:sp modelId="{29A37BE8-5128-41B2-AD41-9845E24AE66F}">
      <dsp:nvSpPr>
        <dsp:cNvPr id="0" name=""/>
        <dsp:cNvSpPr/>
      </dsp:nvSpPr>
      <dsp:spPr>
        <a:xfrm>
          <a:off x="8780217" y="391939"/>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924243" y="435982"/>
        <a:ext cx="16771" cy="3354"/>
      </dsp:txXfrm>
    </dsp:sp>
    <dsp:sp modelId="{FF9F0B70-A20B-40C2-A912-AD7867ADCD4F}">
      <dsp:nvSpPr>
        <dsp:cNvPr id="0" name=""/>
        <dsp:cNvSpPr/>
      </dsp:nvSpPr>
      <dsp:spPr>
        <a:xfrm>
          <a:off x="7323656" y="15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Groups</a:t>
          </a:r>
        </a:p>
      </dsp:txBody>
      <dsp:txXfrm>
        <a:off x="7396575" y="73069"/>
        <a:ext cx="1312523" cy="729178"/>
      </dsp:txXfrm>
    </dsp:sp>
    <dsp:sp modelId="{81AB3C69-ADF8-43A7-A628-D99BDB2D35D7}">
      <dsp:nvSpPr>
        <dsp:cNvPr id="0" name=""/>
        <dsp:cNvSpPr/>
      </dsp:nvSpPr>
      <dsp:spPr>
        <a:xfrm>
          <a:off x="877700" y="873367"/>
          <a:ext cx="8968921" cy="304823"/>
        </a:xfrm>
        <a:custGeom>
          <a:avLst/>
          <a:gdLst/>
          <a:ahLst/>
          <a:cxnLst/>
          <a:rect l="0" t="0" r="0" b="0"/>
          <a:pathLst>
            <a:path>
              <a:moveTo>
                <a:pt x="8968921" y="0"/>
              </a:moveTo>
              <a:lnTo>
                <a:pt x="8968921" y="169511"/>
              </a:lnTo>
              <a:lnTo>
                <a:pt x="0" y="169511"/>
              </a:lnTo>
              <a:lnTo>
                <a:pt x="0" y="304823"/>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137781" y="1024101"/>
        <a:ext cx="448759" cy="3354"/>
      </dsp:txXfrm>
    </dsp:sp>
    <dsp:sp modelId="{41DADC27-7A8B-4C0E-BEEB-B98F4F209D87}">
      <dsp:nvSpPr>
        <dsp:cNvPr id="0" name=""/>
        <dsp:cNvSpPr/>
      </dsp:nvSpPr>
      <dsp:spPr>
        <a:xfrm>
          <a:off x="9117441" y="150"/>
          <a:ext cx="1458361" cy="875016"/>
        </a:xfrm>
        <a:prstGeom prst="snip2DiagRect">
          <a:avLst/>
        </a:prstGeom>
        <a:solidFill>
          <a:srgbClr val="0077A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Technology Setup &amp; Configuration</a:t>
          </a:r>
        </a:p>
      </dsp:txBody>
      <dsp:txXfrm>
        <a:off x="9190360" y="73069"/>
        <a:ext cx="1312523" cy="729178"/>
      </dsp:txXfrm>
    </dsp:sp>
    <dsp:sp modelId="{FFD2B477-CD81-47F6-A430-11ACABCD138E}">
      <dsp:nvSpPr>
        <dsp:cNvPr id="0" name=""/>
        <dsp:cNvSpPr/>
      </dsp:nvSpPr>
      <dsp:spPr>
        <a:xfrm>
          <a:off x="1605080"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49106" y="1646421"/>
        <a:ext cx="16771" cy="3354"/>
      </dsp:txXfrm>
    </dsp:sp>
    <dsp:sp modelId="{CFD8D632-C970-4090-8B0C-AA9EEAD5EF6A}">
      <dsp:nvSpPr>
        <dsp:cNvPr id="0" name=""/>
        <dsp:cNvSpPr/>
      </dsp:nvSpPr>
      <dsp:spPr>
        <a:xfrm>
          <a:off x="148519"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Setup Test Sessions</a:t>
          </a:r>
        </a:p>
      </dsp:txBody>
      <dsp:txXfrm>
        <a:off x="221438" y="1283509"/>
        <a:ext cx="1312523" cy="729178"/>
      </dsp:txXfrm>
    </dsp:sp>
    <dsp:sp modelId="{F9539932-EB82-42AC-A1D5-94BD71F534BC}">
      <dsp:nvSpPr>
        <dsp:cNvPr id="0" name=""/>
        <dsp:cNvSpPr/>
      </dsp:nvSpPr>
      <dsp:spPr>
        <a:xfrm>
          <a:off x="3398865"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542891" y="1646421"/>
        <a:ext cx="16771" cy="3354"/>
      </dsp:txXfrm>
    </dsp:sp>
    <dsp:sp modelId="{28B6CC10-6D06-4C0D-AFFD-D8B03CD6575B}">
      <dsp:nvSpPr>
        <dsp:cNvPr id="0" name=""/>
        <dsp:cNvSpPr/>
      </dsp:nvSpPr>
      <dsp:spPr>
        <a:xfrm>
          <a:off x="1942304" y="1210590"/>
          <a:ext cx="1458361" cy="875016"/>
        </a:xfrm>
        <a:prstGeom prst="round2DiagRect">
          <a:avLst/>
        </a:prstGeom>
        <a:solidFill>
          <a:srgbClr val="0077AA">
            <a:lumMod val="20000"/>
            <a:lumOff val="80000"/>
          </a:srgbClr>
        </a:solidFill>
        <a:ln w="12700" cap="flat" cmpd="sng" algn="ctr">
          <a:solidFill>
            <a:srgbClr val="FCFCFC">
              <a:hueOff val="0"/>
              <a:satOff val="0"/>
              <a:lumOff val="0"/>
              <a:alphaOff val="0"/>
            </a:srgb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99568" rIns="99568" bIns="99568" numCol="1" spcCol="1270" rtlCol="0" anchor="ctr" anchorCtr="0">
          <a:noAutofit/>
        </a:bodyPr>
        <a:lstStyle/>
        <a:p>
          <a:pPr marL="0" lvl="0" indent="0" algn="ctr" defTabSz="622300" rtl="0" eaLnBrk="1" latinLnBrk="0" hangingPunct="1">
            <a:lnSpc>
              <a:spcPct val="90000"/>
            </a:lnSpc>
            <a:spcBef>
              <a:spcPct val="0"/>
            </a:spcBef>
            <a:spcAft>
              <a:spcPct val="35000"/>
            </a:spcAft>
            <a:buNone/>
          </a:pPr>
          <a:r>
            <a:rPr lang="en-US" sz="1400" kern="1200">
              <a:solidFill>
                <a:srgbClr val="005274">
                  <a:lumMod val="50000"/>
                </a:srgbClr>
              </a:solidFill>
              <a:latin typeface="Arial" panose="020B0604020202020204"/>
              <a:ea typeface="+mn-ea"/>
              <a:cs typeface="+mn-cs"/>
            </a:rPr>
            <a:t>Receive Test Materials</a:t>
          </a:r>
        </a:p>
      </dsp:txBody>
      <dsp:txXfrm>
        <a:off x="1985019" y="1253305"/>
        <a:ext cx="1372931" cy="789586"/>
      </dsp:txXfrm>
    </dsp:sp>
    <dsp:sp modelId="{B3148E08-5A68-49F6-9976-F1EB628B44DE}">
      <dsp:nvSpPr>
        <dsp:cNvPr id="0" name=""/>
        <dsp:cNvSpPr/>
      </dsp:nvSpPr>
      <dsp:spPr>
        <a:xfrm>
          <a:off x="5192649"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336675" y="1646421"/>
        <a:ext cx="16771" cy="3354"/>
      </dsp:txXfrm>
    </dsp:sp>
    <dsp:sp modelId="{1E607D68-8A5D-4375-A155-F080599E8FBD}">
      <dsp:nvSpPr>
        <dsp:cNvPr id="0" name=""/>
        <dsp:cNvSpPr/>
      </dsp:nvSpPr>
      <dsp:spPr>
        <a:xfrm>
          <a:off x="3736088"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Prepare Test Sessions</a:t>
          </a:r>
        </a:p>
      </dsp:txBody>
      <dsp:txXfrm>
        <a:off x="3809007" y="1283509"/>
        <a:ext cx="1312523" cy="729178"/>
      </dsp:txXfrm>
    </dsp:sp>
    <dsp:sp modelId="{41294AD3-54F8-4610-B872-7DE963C8E545}">
      <dsp:nvSpPr>
        <dsp:cNvPr id="0" name=""/>
        <dsp:cNvSpPr/>
      </dsp:nvSpPr>
      <dsp:spPr>
        <a:xfrm>
          <a:off x="6986433"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130459" y="1646421"/>
        <a:ext cx="16771" cy="3354"/>
      </dsp:txXfrm>
    </dsp:sp>
    <dsp:sp modelId="{7B0C1197-5CF5-4869-9373-C64EA73610C7}">
      <dsp:nvSpPr>
        <dsp:cNvPr id="0" name=""/>
        <dsp:cNvSpPr/>
      </dsp:nvSpPr>
      <dsp:spPr>
        <a:xfrm>
          <a:off x="5529872"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Print Tickets</a:t>
          </a:r>
        </a:p>
      </dsp:txBody>
      <dsp:txXfrm>
        <a:off x="5602791" y="1283509"/>
        <a:ext cx="1312523" cy="729178"/>
      </dsp:txXfrm>
    </dsp:sp>
    <dsp:sp modelId="{E41216BD-2170-469D-A183-1831D9C1504B}">
      <dsp:nvSpPr>
        <dsp:cNvPr id="0" name=""/>
        <dsp:cNvSpPr/>
      </dsp:nvSpPr>
      <dsp:spPr>
        <a:xfrm>
          <a:off x="8780217" y="160237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924243" y="1646421"/>
        <a:ext cx="16771" cy="3354"/>
      </dsp:txXfrm>
    </dsp:sp>
    <dsp:sp modelId="{CD718644-B56A-4692-AD21-71B27DB97889}">
      <dsp:nvSpPr>
        <dsp:cNvPr id="0" name=""/>
        <dsp:cNvSpPr/>
      </dsp:nvSpPr>
      <dsp:spPr>
        <a:xfrm>
          <a:off x="7323656" y="121059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Start Test Sessions</a:t>
          </a:r>
        </a:p>
      </dsp:txBody>
      <dsp:txXfrm>
        <a:off x="7396575" y="1283509"/>
        <a:ext cx="1312523" cy="729178"/>
      </dsp:txXfrm>
    </dsp:sp>
    <dsp:sp modelId="{1A1D7847-5A6A-435C-B97E-4213C2FA1C9D}">
      <dsp:nvSpPr>
        <dsp:cNvPr id="0" name=""/>
        <dsp:cNvSpPr/>
      </dsp:nvSpPr>
      <dsp:spPr>
        <a:xfrm>
          <a:off x="877700" y="2083807"/>
          <a:ext cx="8968921" cy="304823"/>
        </a:xfrm>
        <a:custGeom>
          <a:avLst/>
          <a:gdLst/>
          <a:ahLst/>
          <a:cxnLst/>
          <a:rect l="0" t="0" r="0" b="0"/>
          <a:pathLst>
            <a:path>
              <a:moveTo>
                <a:pt x="8968921" y="0"/>
              </a:moveTo>
              <a:lnTo>
                <a:pt x="8968921" y="169511"/>
              </a:lnTo>
              <a:lnTo>
                <a:pt x="0" y="169511"/>
              </a:lnTo>
              <a:lnTo>
                <a:pt x="0" y="304823"/>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137781" y="2234541"/>
        <a:ext cx="448759" cy="3354"/>
      </dsp:txXfrm>
    </dsp:sp>
    <dsp:sp modelId="{7571A07D-0922-4DEF-BDD0-03569C48B3DC}">
      <dsp:nvSpPr>
        <dsp:cNvPr id="0" name=""/>
        <dsp:cNvSpPr/>
      </dsp:nvSpPr>
      <dsp:spPr>
        <a:xfrm>
          <a:off x="9117441" y="1210590"/>
          <a:ext cx="1458361" cy="875016"/>
        </a:xfrm>
        <a:prstGeom prst="rect">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Administer </a:t>
          </a:r>
          <a:br>
            <a:rPr lang="en-US" sz="1400" kern="1200"/>
          </a:br>
          <a:r>
            <a:rPr lang="en-US" sz="1400" kern="1200"/>
            <a:t>the Test</a:t>
          </a:r>
        </a:p>
      </dsp:txBody>
      <dsp:txXfrm>
        <a:off x="9117441" y="1210590"/>
        <a:ext cx="1458361" cy="875016"/>
      </dsp:txXfrm>
    </dsp:sp>
    <dsp:sp modelId="{9770E0A3-18D1-425A-8BB1-A9DFE06DD260}">
      <dsp:nvSpPr>
        <dsp:cNvPr id="0" name=""/>
        <dsp:cNvSpPr/>
      </dsp:nvSpPr>
      <dsp:spPr>
        <a:xfrm>
          <a:off x="1605080" y="2812818"/>
          <a:ext cx="304823" cy="91440"/>
        </a:xfrm>
        <a:custGeom>
          <a:avLst/>
          <a:gdLst/>
          <a:ahLst/>
          <a:cxnLst/>
          <a:rect l="0" t="0" r="0" b="0"/>
          <a:pathLst>
            <a:path>
              <a:moveTo>
                <a:pt x="0" y="45720"/>
              </a:moveTo>
              <a:lnTo>
                <a:pt x="304823" y="45720"/>
              </a:lnTo>
            </a:path>
          </a:pathLst>
        </a:custGeom>
        <a:noFill/>
        <a:ln w="38100" cap="flat" cmpd="sng" algn="ctr">
          <a:solidFill>
            <a:schemeClr val="tx1">
              <a:lumMod val="90000"/>
              <a:lumOff val="10000"/>
            </a:schemeClr>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49106" y="2856861"/>
        <a:ext cx="16771" cy="3354"/>
      </dsp:txXfrm>
    </dsp:sp>
    <dsp:sp modelId="{EAE6AC97-7A7A-4657-ADF8-86FA893D6AF0}">
      <dsp:nvSpPr>
        <dsp:cNvPr id="0" name=""/>
        <dsp:cNvSpPr/>
      </dsp:nvSpPr>
      <dsp:spPr>
        <a:xfrm>
          <a:off x="148519" y="2421030"/>
          <a:ext cx="1458361" cy="875016"/>
        </a:xfrm>
        <a:prstGeom prst="snip2Diag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Post Test </a:t>
          </a:r>
          <a:br>
            <a:rPr lang="en-US" sz="1400" kern="1200"/>
          </a:br>
          <a:r>
            <a:rPr lang="en-US" sz="1400" kern="1200"/>
            <a:t>Clean Up</a:t>
          </a:r>
        </a:p>
      </dsp:txBody>
      <dsp:txXfrm>
        <a:off x="221438" y="2493949"/>
        <a:ext cx="1312523" cy="729178"/>
      </dsp:txXfrm>
    </dsp:sp>
    <dsp:sp modelId="{29AECE82-E3E1-4AC3-A981-80060B0261C8}">
      <dsp:nvSpPr>
        <dsp:cNvPr id="0" name=""/>
        <dsp:cNvSpPr/>
      </dsp:nvSpPr>
      <dsp:spPr>
        <a:xfrm>
          <a:off x="1942304" y="2421030"/>
          <a:ext cx="1458361" cy="875016"/>
        </a:xfrm>
        <a:prstGeom prst="round2Diag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5">
                  <a:lumMod val="50000"/>
                </a:schemeClr>
              </a:solidFill>
            </a:rPr>
            <a:t>Return Test Materials</a:t>
          </a:r>
        </a:p>
      </dsp:txBody>
      <dsp:txXfrm>
        <a:off x="1985019" y="2463745"/>
        <a:ext cx="1372931" cy="789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C867B-6F30-40E2-BEC6-0906B8FB58B5}">
      <dsp:nvSpPr>
        <dsp:cNvPr id="0" name=""/>
        <dsp:cNvSpPr/>
      </dsp:nvSpPr>
      <dsp:spPr>
        <a:xfrm rot="10800000">
          <a:off x="929686" y="99477"/>
          <a:ext cx="9516888" cy="1043346"/>
        </a:xfrm>
        <a:prstGeom prst="homePlat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12" tIns="60960" rIns="113792"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effectLst/>
              <a:latin typeface="Verdana" panose="020B0604030504040204" pitchFamily="34" charset="0"/>
              <a:ea typeface="Verdana" panose="020B0604030504040204" pitchFamily="34" charset="0"/>
            </a:rPr>
            <a:t>Pearson supports only managed Chromebooks for secure testing. Both before you install TestNav AND prior to each testing session, you should check each device to ensure it is in managed status. </a:t>
          </a:r>
          <a:endParaRPr lang="en-US" sz="1600" kern="1200" dirty="0">
            <a:latin typeface="Verdana" panose="020B0604030504040204" pitchFamily="34" charset="0"/>
            <a:ea typeface="Verdana" panose="020B0604030504040204" pitchFamily="34" charset="0"/>
          </a:endParaRPr>
        </a:p>
      </dsp:txBody>
      <dsp:txXfrm rot="10800000">
        <a:off x="1190522" y="99477"/>
        <a:ext cx="9256052" cy="1043346"/>
      </dsp:txXfrm>
    </dsp:sp>
    <dsp:sp modelId="{85FA02EB-ECC6-477A-A16D-F52F576791F6}">
      <dsp:nvSpPr>
        <dsp:cNvPr id="0" name=""/>
        <dsp:cNvSpPr/>
      </dsp:nvSpPr>
      <dsp:spPr>
        <a:xfrm>
          <a:off x="338013" y="32144"/>
          <a:ext cx="1239334" cy="1239334"/>
        </a:xfrm>
        <a:prstGeom prst="ellipse">
          <a:avLst/>
        </a:prstGeom>
        <a:blipFill>
          <a:blip xmlns:r="http://schemas.openxmlformats.org/officeDocument/2006/relationships" r:embed="rId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AB4502-E9F3-44BE-B4F1-89CA3EE58C94}">
      <dsp:nvSpPr>
        <dsp:cNvPr id="0" name=""/>
        <dsp:cNvSpPr/>
      </dsp:nvSpPr>
      <dsp:spPr>
        <a:xfrm rot="10800000">
          <a:off x="928665" y="1312925"/>
          <a:ext cx="9518930" cy="1217237"/>
        </a:xfrm>
        <a:prstGeom prst="homePlat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12" tIns="60960" rIns="113792"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solidFill>
                <a:srgbClr val="FCFCFC"/>
              </a:solidFill>
              <a:effectLst/>
              <a:latin typeface="Verdana" panose="020B0604030504040204" pitchFamily="34" charset="0"/>
              <a:ea typeface="Verdana" panose="020B0604030504040204" pitchFamily="34" charset="0"/>
              <a:cs typeface="+mn-cs"/>
            </a:rPr>
            <a:t>For testing, note which specific device each student uses during each test. The TestNav app saves Saved Response Files (SRFs) to only one designated place on the testing device. If an error occurs, you can locate files only on that specific device.</a:t>
          </a:r>
        </a:p>
      </dsp:txBody>
      <dsp:txXfrm rot="10800000">
        <a:off x="1232974" y="1312925"/>
        <a:ext cx="9214621" cy="1217237"/>
      </dsp:txXfrm>
    </dsp:sp>
    <dsp:sp modelId="{957932F1-9E11-48F6-B9BC-8E4565279397}">
      <dsp:nvSpPr>
        <dsp:cNvPr id="0" name=""/>
        <dsp:cNvSpPr/>
      </dsp:nvSpPr>
      <dsp:spPr>
        <a:xfrm>
          <a:off x="338013" y="1323540"/>
          <a:ext cx="1239334" cy="1239334"/>
        </a:xfrm>
        <a:prstGeom prst="ellipse">
          <a:avLst/>
        </a:prstGeom>
        <a:blipFill>
          <a:blip xmlns:r="http://schemas.openxmlformats.org/officeDocument/2006/relationships" r:embed="rId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C493AA-87AB-4873-822B-00448DCA538A}">
      <dsp:nvSpPr>
        <dsp:cNvPr id="0" name=""/>
        <dsp:cNvSpPr/>
      </dsp:nvSpPr>
      <dsp:spPr>
        <a:xfrm rot="10800000">
          <a:off x="928665" y="2702409"/>
          <a:ext cx="9518930" cy="1463034"/>
        </a:xfrm>
        <a:prstGeom prst="homePlat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512" tIns="60960" rIns="113792"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solidFill>
                <a:srgbClr val="FCFCFC"/>
              </a:solidFill>
              <a:effectLst/>
              <a:latin typeface="Verdana" panose="020B0604030504040204" pitchFamily="34" charset="0"/>
              <a:ea typeface="Verdana" panose="020B0604030504040204" pitchFamily="34" charset="0"/>
              <a:cs typeface="+mn-cs"/>
            </a:rPr>
            <a:t>Students with accommodations or accessibility features enabled </a:t>
          </a:r>
          <a:r>
            <a:rPr lang="en-US" sz="1600" b="0" i="0" kern="1200" dirty="0">
              <a:solidFill>
                <a:srgbClr val="FCFCFC"/>
              </a:solidFill>
              <a:effectLst/>
              <a:latin typeface="Verdana" panose="020B0604030504040204" pitchFamily="34" charset="0"/>
              <a:ea typeface="Verdana" panose="020B0604030504040204" pitchFamily="34" charset="0"/>
              <a:cs typeface="+mn-cs"/>
              <a:hlinkClick xmlns:r="http://schemas.openxmlformats.org/officeDocument/2006/relationships" r:id="rId2">
                <a:extLst>
                  <a:ext uri="{A12FA001-AC4F-418D-AE19-62706E023703}">
                    <ahyp:hlinkClr xmlns:ahyp="http://schemas.microsoft.com/office/drawing/2018/hyperlinkcolor" val="tx"/>
                  </a:ext>
                </a:extLst>
              </a:hlinkClick>
            </a:rPr>
            <a:t>through their Personal Needs Profile (PNP) or test form</a:t>
          </a:r>
          <a:r>
            <a:rPr lang="en-US" sz="1600" b="0" i="0" kern="1200" dirty="0">
              <a:solidFill>
                <a:srgbClr val="FCFCFC"/>
              </a:solidFill>
              <a:effectLst/>
              <a:latin typeface="Verdana" panose="020B0604030504040204" pitchFamily="34" charset="0"/>
              <a:ea typeface="Verdana" panose="020B0604030504040204" pitchFamily="34" charset="0"/>
              <a:cs typeface="+mn-cs"/>
            </a:rPr>
            <a:t> access those features within TestNav. ChromeOS has native accessibility features that might appear within a kiosk floating accessibility menu during testing. Technology personnel must disable this menu before testing to avoid it interfering with the student’s test.</a:t>
          </a:r>
        </a:p>
      </dsp:txBody>
      <dsp:txXfrm rot="10800000">
        <a:off x="1294423" y="2702409"/>
        <a:ext cx="9153172" cy="1463034"/>
      </dsp:txXfrm>
    </dsp:sp>
    <dsp:sp modelId="{4B6C90F2-1533-432C-8B75-EAA0CA5537EE}">
      <dsp:nvSpPr>
        <dsp:cNvPr id="0" name=""/>
        <dsp:cNvSpPr/>
      </dsp:nvSpPr>
      <dsp:spPr>
        <a:xfrm>
          <a:off x="338013" y="2800948"/>
          <a:ext cx="1239334" cy="1239334"/>
        </a:xfrm>
        <a:prstGeom prst="ellipse">
          <a:avLst/>
        </a:prstGeom>
        <a:blipFill>
          <a:blip xmlns:r="http://schemas.openxmlformats.org/officeDocument/2006/relationships" r:embed="rId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CF2BC-1BE6-4BCE-AFC9-3034434FC706}">
      <dsp:nvSpPr>
        <dsp:cNvPr id="0" name=""/>
        <dsp:cNvSpPr/>
      </dsp:nvSpPr>
      <dsp:spPr>
        <a:xfrm>
          <a:off x="0" y="56567"/>
          <a:ext cx="8289575" cy="852608"/>
        </a:xfrm>
        <a:prstGeom prst="roundRect">
          <a:avLst>
            <a:gd name="adj" fmla="val 10000"/>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kern="1200" dirty="0"/>
            <a:t>Prior to testing, be sure to:</a:t>
          </a:r>
        </a:p>
      </dsp:txBody>
      <dsp:txXfrm>
        <a:off x="24972" y="81539"/>
        <a:ext cx="8239631" cy="802664"/>
      </dsp:txXfrm>
    </dsp:sp>
    <dsp:sp modelId="{928C53AA-723B-4C03-B07E-3F21CE525B26}">
      <dsp:nvSpPr>
        <dsp:cNvPr id="0" name=""/>
        <dsp:cNvSpPr/>
      </dsp:nvSpPr>
      <dsp:spPr>
        <a:xfrm>
          <a:off x="0" y="997834"/>
          <a:ext cx="808528" cy="786181"/>
        </a:xfrm>
        <a:prstGeom prst="roundRect">
          <a:avLst>
            <a:gd name="adj" fmla="val 16670"/>
          </a:avLst>
        </a:prstGeom>
        <a:solidFill>
          <a:schemeClr val="accent5"/>
        </a:solidFill>
        <a:ln w="9525" cap="flat" cmpd="sng" algn="ctr">
          <a:no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sp>
    <dsp:sp modelId="{E40DCFF1-5525-4898-98C1-8FC667A80D3C}">
      <dsp:nvSpPr>
        <dsp:cNvPr id="0" name=""/>
        <dsp:cNvSpPr/>
      </dsp:nvSpPr>
      <dsp:spPr>
        <a:xfrm>
          <a:off x="972656" y="1006134"/>
          <a:ext cx="7320221" cy="808528"/>
        </a:xfrm>
        <a:prstGeom prst="roundRect">
          <a:avLst>
            <a:gd name="adj" fmla="val 16670"/>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Familiarize yourself with the default primary save location.</a:t>
          </a:r>
        </a:p>
      </dsp:txBody>
      <dsp:txXfrm>
        <a:off x="1012132" y="1045610"/>
        <a:ext cx="7241269" cy="729576"/>
      </dsp:txXfrm>
    </dsp:sp>
    <dsp:sp modelId="{1A1235EF-9F22-4A05-BCCA-66ADD42654F8}">
      <dsp:nvSpPr>
        <dsp:cNvPr id="0" name=""/>
        <dsp:cNvSpPr/>
      </dsp:nvSpPr>
      <dsp:spPr>
        <a:xfrm>
          <a:off x="0" y="1928148"/>
          <a:ext cx="786181" cy="786181"/>
        </a:xfrm>
        <a:prstGeom prst="roundRect">
          <a:avLst>
            <a:gd name="adj" fmla="val 16670"/>
          </a:avLst>
        </a:prstGeom>
        <a:solidFill>
          <a:schemeClr val="accent5"/>
        </a:solidFill>
        <a:ln w="12700" cap="flat" cmpd="sng" algn="ctr">
          <a:solidFill>
            <a:schemeClr val="accent5"/>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sp>
    <dsp:sp modelId="{4F7D5DE2-12B4-427D-BA46-24E8045AAD31}">
      <dsp:nvSpPr>
        <dsp:cNvPr id="0" name=""/>
        <dsp:cNvSpPr/>
      </dsp:nvSpPr>
      <dsp:spPr>
        <a:xfrm>
          <a:off x="972656" y="1916975"/>
          <a:ext cx="7320221" cy="808528"/>
        </a:xfrm>
        <a:prstGeom prst="roundRect">
          <a:avLst>
            <a:gd name="adj" fmla="val 16670"/>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Configure the secondary save location through PearsonAccess</a:t>
          </a:r>
          <a:r>
            <a:rPr lang="en-US" sz="1800" kern="1200" baseline="30000" dirty="0"/>
            <a:t>next</a:t>
          </a:r>
          <a:endParaRPr lang="en-US" sz="1800" kern="1200" baseline="0" dirty="0"/>
        </a:p>
        <a:p>
          <a:pPr marL="0" lvl="0" indent="0" algn="l" defTabSz="800100">
            <a:lnSpc>
              <a:spcPct val="90000"/>
            </a:lnSpc>
            <a:spcBef>
              <a:spcPct val="0"/>
            </a:spcBef>
            <a:spcAft>
              <a:spcPct val="35000"/>
            </a:spcAft>
            <a:buNone/>
          </a:pPr>
          <a:r>
            <a:rPr lang="en-US" sz="1600" kern="1200" dirty="0"/>
            <a:t>The same secondary save location applies to all computers and devices. You only need to set this configuration one time.  </a:t>
          </a:r>
        </a:p>
      </dsp:txBody>
      <dsp:txXfrm>
        <a:off x="1012132" y="1956451"/>
        <a:ext cx="7241269" cy="729576"/>
      </dsp:txXfrm>
    </dsp:sp>
    <dsp:sp modelId="{3FB0D4C2-562E-457E-BACF-7A405F2DE31B}">
      <dsp:nvSpPr>
        <dsp:cNvPr id="0" name=""/>
        <dsp:cNvSpPr/>
      </dsp:nvSpPr>
      <dsp:spPr>
        <a:xfrm>
          <a:off x="0" y="2830707"/>
          <a:ext cx="808528" cy="808528"/>
        </a:xfrm>
        <a:prstGeom prst="roundRect">
          <a:avLst>
            <a:gd name="adj" fmla="val 16670"/>
          </a:avLst>
        </a:prstGeom>
        <a:solidFill>
          <a:schemeClr val="accent5"/>
        </a:solidFill>
        <a:ln w="12700" cap="flat" cmpd="sng" algn="ctr">
          <a:solidFill>
            <a:schemeClr val="bg1"/>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sp>
    <dsp:sp modelId="{FF208194-1BBE-4E70-8048-D86B4399A822}">
      <dsp:nvSpPr>
        <dsp:cNvPr id="0" name=""/>
        <dsp:cNvSpPr/>
      </dsp:nvSpPr>
      <dsp:spPr>
        <a:xfrm>
          <a:off x="972656" y="2827816"/>
          <a:ext cx="7320221" cy="808528"/>
        </a:xfrm>
        <a:prstGeom prst="roundRect">
          <a:avLst>
            <a:gd name="adj" fmla="val 16670"/>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Communicate </a:t>
          </a:r>
          <a:r>
            <a:rPr lang="en-US" sz="1800" strike="noStrike" kern="1200" dirty="0"/>
            <a:t>procedures for locating SRFs (Student Response Files) and log files to proctors </a:t>
          </a:r>
          <a:endParaRPr lang="en-US" sz="1800" kern="1200" dirty="0"/>
        </a:p>
      </dsp:txBody>
      <dsp:txXfrm>
        <a:off x="1012132" y="2867292"/>
        <a:ext cx="7241269" cy="729576"/>
      </dsp:txXfrm>
    </dsp:sp>
    <dsp:sp modelId="{B964145E-E2E8-49D2-9387-EE3C04AFA41C}">
      <dsp:nvSpPr>
        <dsp:cNvPr id="0" name=""/>
        <dsp:cNvSpPr/>
      </dsp:nvSpPr>
      <dsp:spPr>
        <a:xfrm>
          <a:off x="0" y="3742452"/>
          <a:ext cx="808528" cy="800940"/>
        </a:xfrm>
        <a:prstGeom prst="roundRect">
          <a:avLst>
            <a:gd name="adj" fmla="val 16670"/>
          </a:avLst>
        </a:prstGeom>
        <a:solidFill>
          <a:schemeClr val="accent5"/>
        </a:solidFill>
        <a:ln w="12700" cap="flat" cmpd="sng" algn="ctr">
          <a:solidFill>
            <a:schemeClr val="bg1"/>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sp>
    <dsp:sp modelId="{69B7A8DA-91A9-48B2-8E6E-96A57EEEEFF0}">
      <dsp:nvSpPr>
        <dsp:cNvPr id="0" name=""/>
        <dsp:cNvSpPr/>
      </dsp:nvSpPr>
      <dsp:spPr>
        <a:xfrm>
          <a:off x="972656" y="3738657"/>
          <a:ext cx="7320221" cy="808528"/>
        </a:xfrm>
        <a:prstGeom prst="roundRect">
          <a:avLst>
            <a:gd name="adj" fmla="val 16670"/>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Note which student tests on which device during infrastructure trials and on test days.</a:t>
          </a:r>
        </a:p>
      </dsp:txBody>
      <dsp:txXfrm>
        <a:off x="1012132" y="3778133"/>
        <a:ext cx="7241269" cy="7295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34E90-DC3F-4CF6-974E-E4EFB0ACC7A7}">
      <dsp:nvSpPr>
        <dsp:cNvPr id="0" name=""/>
        <dsp:cNvSpPr/>
      </dsp:nvSpPr>
      <dsp:spPr>
        <a:xfrm>
          <a:off x="-6126981" y="-937410"/>
          <a:ext cx="7293488" cy="7293488"/>
        </a:xfrm>
        <a:prstGeom prst="blockArc">
          <a:avLst>
            <a:gd name="adj1" fmla="val 18900000"/>
            <a:gd name="adj2" fmla="val 2700000"/>
            <a:gd name="adj3" fmla="val 296"/>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sp>
    <dsp:sp modelId="{5D0DB76A-B602-4444-908C-54217297F996}">
      <dsp:nvSpPr>
        <dsp:cNvPr id="0" name=""/>
        <dsp:cNvSpPr/>
      </dsp:nvSpPr>
      <dsp:spPr>
        <a:xfrm>
          <a:off x="610504" y="416587"/>
          <a:ext cx="7440913" cy="833607"/>
        </a:xfrm>
        <a:prstGeom prst="rect">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iOS will exit kiosk mode after 8 hours</a:t>
          </a:r>
          <a:endParaRPr lang="en-US" sz="2500" kern="1200" dirty="0"/>
        </a:p>
      </dsp:txBody>
      <dsp:txXfrm>
        <a:off x="610504" y="416587"/>
        <a:ext cx="7440913" cy="833607"/>
      </dsp:txXfrm>
    </dsp:sp>
    <dsp:sp modelId="{479E32C1-DCAA-4CCC-AB22-114B4200D815}">
      <dsp:nvSpPr>
        <dsp:cNvPr id="0" name=""/>
        <dsp:cNvSpPr/>
      </dsp:nvSpPr>
      <dsp:spPr>
        <a:xfrm>
          <a:off x="89500" y="312386"/>
          <a:ext cx="1042009" cy="1042009"/>
        </a:xfrm>
        <a:prstGeom prst="ellipse">
          <a:avLst/>
        </a:prstGeom>
        <a:solidFill>
          <a:schemeClr val="bg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535B5A30-316C-4818-A076-D5594C95B18F}">
      <dsp:nvSpPr>
        <dsp:cNvPr id="0" name=""/>
        <dsp:cNvSpPr/>
      </dsp:nvSpPr>
      <dsp:spPr>
        <a:xfrm>
          <a:off x="1088431" y="1667215"/>
          <a:ext cx="6962986" cy="833607"/>
        </a:xfrm>
        <a:prstGeom prst="rect">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Determine if student(s) will exceed the allotted time</a:t>
          </a:r>
          <a:endParaRPr lang="en-US" sz="2500" kern="1200" dirty="0"/>
        </a:p>
      </dsp:txBody>
      <dsp:txXfrm>
        <a:off x="1088431" y="1667215"/>
        <a:ext cx="6962986" cy="833607"/>
      </dsp:txXfrm>
    </dsp:sp>
    <dsp:sp modelId="{F3B87365-5AF0-41F7-8B66-A6A429F2B672}">
      <dsp:nvSpPr>
        <dsp:cNvPr id="0" name=""/>
        <dsp:cNvSpPr/>
      </dsp:nvSpPr>
      <dsp:spPr>
        <a:xfrm>
          <a:off x="567426" y="1563014"/>
          <a:ext cx="1042009" cy="1042009"/>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2577697E-1784-4504-BB91-3E62196DBBAA}">
      <dsp:nvSpPr>
        <dsp:cNvPr id="0" name=""/>
        <dsp:cNvSpPr/>
      </dsp:nvSpPr>
      <dsp:spPr>
        <a:xfrm>
          <a:off x="1088431" y="2917843"/>
          <a:ext cx="6962986" cy="833607"/>
        </a:xfrm>
        <a:prstGeom prst="rect">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Plan a break for student(s) to sign out prior</a:t>
          </a:r>
        </a:p>
      </dsp:txBody>
      <dsp:txXfrm>
        <a:off x="1088431" y="2917843"/>
        <a:ext cx="6962986" cy="833607"/>
      </dsp:txXfrm>
    </dsp:sp>
    <dsp:sp modelId="{781DC04E-5CD7-46AE-AA39-2FF556B8CBA5}">
      <dsp:nvSpPr>
        <dsp:cNvPr id="0" name=""/>
        <dsp:cNvSpPr/>
      </dsp:nvSpPr>
      <dsp:spPr>
        <a:xfrm>
          <a:off x="567426" y="2813642"/>
          <a:ext cx="1042009" cy="1042009"/>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FF96D8E9-7CA8-4077-9CB5-EEC3090DF264}">
      <dsp:nvSpPr>
        <dsp:cNvPr id="0" name=""/>
        <dsp:cNvSpPr/>
      </dsp:nvSpPr>
      <dsp:spPr>
        <a:xfrm>
          <a:off x="610504" y="4168472"/>
          <a:ext cx="7440913" cy="833607"/>
        </a:xfrm>
        <a:prstGeom prst="rect">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latin typeface="Verdana" panose="020B0604030504040204" pitchFamily="34" charset="0"/>
              <a:ea typeface="Verdana" panose="020B0604030504040204" pitchFamily="34" charset="0"/>
              <a:cs typeface="Verdana" panose="020B0604030504040204" pitchFamily="34" charset="0"/>
            </a:rPr>
            <a:t>If time expires, restart the iPad and resume the student(s)</a:t>
          </a:r>
        </a:p>
      </dsp:txBody>
      <dsp:txXfrm>
        <a:off x="610504" y="4168472"/>
        <a:ext cx="7440913" cy="833607"/>
      </dsp:txXfrm>
    </dsp:sp>
    <dsp:sp modelId="{88D63A92-75DE-43B8-9CD9-A2F1A81B4CB2}">
      <dsp:nvSpPr>
        <dsp:cNvPr id="0" name=""/>
        <dsp:cNvSpPr/>
      </dsp:nvSpPr>
      <dsp:spPr>
        <a:xfrm>
          <a:off x="89500" y="4064271"/>
          <a:ext cx="1042009" cy="1042009"/>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64528" cy="205172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68642" y="0"/>
            <a:ext cx="664528" cy="2051723"/>
          </a:xfrm>
          <a:prstGeom prst="rect">
            <a:avLst/>
          </a:prstGeom>
        </p:spPr>
        <p:txBody>
          <a:bodyPr vert="horz" lIns="91440" tIns="45720" rIns="91440" bIns="45720" rtlCol="0"/>
          <a:lstStyle>
            <a:lvl1pPr algn="r">
              <a:defRPr sz="1200"/>
            </a:lvl1pPr>
          </a:lstStyle>
          <a:p>
            <a:fld id="{FAF1A3ED-2B17-4FDF-A2D5-438603460693}" type="datetimeFigureOut">
              <a:rPr lang="en-US" smtClean="0"/>
              <a:t>2/24/2025</a:t>
            </a:fld>
            <a:endParaRPr lang="en-US"/>
          </a:p>
        </p:txBody>
      </p:sp>
      <p:sp>
        <p:nvSpPr>
          <p:cNvPr id="4" name="Slide Image Placeholder 3"/>
          <p:cNvSpPr>
            <a:spLocks noGrp="1" noRot="1" noChangeAspect="1"/>
          </p:cNvSpPr>
          <p:nvPr>
            <p:ph type="sldImg" idx="2"/>
          </p:nvPr>
        </p:nvSpPr>
        <p:spPr>
          <a:xfrm>
            <a:off x="-11501438" y="5111750"/>
            <a:ext cx="24536401" cy="13801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3353" y="19679478"/>
            <a:ext cx="1226820" cy="1610139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8840706"/>
            <a:ext cx="664528" cy="2051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68642" y="38840706"/>
            <a:ext cx="664528" cy="2051718"/>
          </a:xfrm>
          <a:prstGeom prst="rect">
            <a:avLst/>
          </a:prstGeom>
        </p:spPr>
        <p:txBody>
          <a:bodyPr vert="horz" lIns="91440" tIns="45720" rIns="91440" bIns="45720" rtlCol="0" anchor="b"/>
          <a:lstStyle>
            <a:lvl1pPr algn="r">
              <a:defRPr sz="1200"/>
            </a:lvl1pPr>
          </a:lstStyle>
          <a:p>
            <a:fld id="{956576B1-050D-4437-B39B-62987BEAE224}" type="slidenum">
              <a:rPr lang="en-US" smtClean="0"/>
              <a:t>‹#›</a:t>
            </a:fld>
            <a:endParaRPr lang="en-US"/>
          </a:p>
        </p:txBody>
      </p:sp>
    </p:spTree>
    <p:extLst>
      <p:ext uri="{BB962C8B-B14F-4D97-AF65-F5344CB8AC3E}">
        <p14:creationId xmlns:p14="http://schemas.microsoft.com/office/powerpoint/2010/main" val="42916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upport.assessment.pearson.com/TN/accessibility-tools-and-pnp-profile-16908343.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a:t>
            </a:r>
            <a:r>
              <a:rPr lang="en-US" i="1" dirty="0"/>
              <a:t>ACT Aspire Technical Readiness </a:t>
            </a:r>
            <a:r>
              <a:rPr lang="en-US" dirty="0"/>
              <a:t>training. This training addresses the technical setup required for</a:t>
            </a:r>
            <a:r>
              <a:rPr lang="en-US" baseline="0" dirty="0"/>
              <a:t> ACT Aspire assessments. We recommend this training be viewed by Administration Test Coordinators and Test Coordinators, as well as district and school technology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1</a:t>
            </a:fld>
            <a:endParaRPr lang="en-US"/>
          </a:p>
        </p:txBody>
      </p:sp>
    </p:spTree>
    <p:extLst>
      <p:ext uri="{BB962C8B-B14F-4D97-AF65-F5344CB8AC3E}">
        <p14:creationId xmlns:p14="http://schemas.microsoft.com/office/powerpoint/2010/main" val="382003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Alternatively, you can click the dropdown connected to Start, on the right, and select one or All Tasks.</a:t>
            </a:r>
          </a:p>
        </p:txBody>
      </p:sp>
      <p:sp>
        <p:nvSpPr>
          <p:cNvPr id="4" name="Slide Number Placeholder 3"/>
          <p:cNvSpPr>
            <a:spLocks noGrp="1"/>
          </p:cNvSpPr>
          <p:nvPr>
            <p:ph type="sldNum" sz="quarter" idx="5"/>
          </p:nvPr>
        </p:nvSpPr>
        <p:spPr/>
        <p:txBody>
          <a:bodyPr/>
          <a:lstStyle/>
          <a:p>
            <a:fld id="{956576B1-050D-4437-B39B-62987BEAE224}" type="slidenum">
              <a:rPr lang="en-US" smtClean="0"/>
              <a:t>10</a:t>
            </a:fld>
            <a:endParaRPr lang="en-US"/>
          </a:p>
        </p:txBody>
      </p:sp>
    </p:spTree>
    <p:extLst>
      <p:ext uri="{BB962C8B-B14F-4D97-AF65-F5344CB8AC3E}">
        <p14:creationId xmlns:p14="http://schemas.microsoft.com/office/powerpoint/2010/main" val="178755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navigate between multiple administration years, o</a:t>
            </a:r>
            <a:r>
              <a:rPr lang="en-US" dirty="0"/>
              <a:t>pen</a:t>
            </a:r>
            <a:r>
              <a:rPr lang="en-US" baseline="0" dirty="0"/>
              <a:t> the Administration dropdown menu and click the desired administration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We recommend checking your administration every time you log in to ensure you’re logged in to the correct administration.</a:t>
            </a:r>
          </a:p>
        </p:txBody>
      </p:sp>
      <p:sp>
        <p:nvSpPr>
          <p:cNvPr id="4" name="Slide Number Placeholder 3"/>
          <p:cNvSpPr>
            <a:spLocks noGrp="1"/>
          </p:cNvSpPr>
          <p:nvPr>
            <p:ph type="sldNum" sz="quarter" idx="10"/>
          </p:nvPr>
        </p:nvSpPr>
        <p:spPr/>
        <p:txBody>
          <a:bodyPr/>
          <a:lstStyle/>
          <a:p>
            <a:fld id="{956576B1-050D-4437-B39B-62987BEAE224}" type="slidenum">
              <a:rPr lang="en-US" smtClean="0"/>
              <a:t>11</a:t>
            </a:fld>
            <a:endParaRPr lang="en-US"/>
          </a:p>
        </p:txBody>
      </p:sp>
    </p:spTree>
    <p:extLst>
      <p:ext uri="{BB962C8B-B14F-4D97-AF65-F5344CB8AC3E}">
        <p14:creationId xmlns:p14="http://schemas.microsoft.com/office/powerpoint/2010/main" val="361993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will take a quick glance at the overall ACT Aspire testing process.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12</a:t>
            </a:fld>
            <a:endParaRPr lang="en-US"/>
          </a:p>
        </p:txBody>
      </p:sp>
    </p:spTree>
    <p:extLst>
      <p:ext uri="{BB962C8B-B14F-4D97-AF65-F5344CB8AC3E}">
        <p14:creationId xmlns:p14="http://schemas.microsoft.com/office/powerpoint/2010/main" val="3561335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steps to the ACT</a:t>
            </a:r>
            <a:r>
              <a:rPr lang="en-US" baseline="0" dirty="0"/>
              <a:t> Aspire testing process – for both paper and online testing. This process flow shows all steps for both types of delivery. </a:t>
            </a:r>
          </a:p>
          <a:p>
            <a:endParaRPr lang="en-US" baseline="0" dirty="0"/>
          </a:p>
          <a:p>
            <a:r>
              <a:rPr lang="en-US" baseline="0" dirty="0"/>
              <a:t>A separate test administration training, published on the </a:t>
            </a:r>
            <a:r>
              <a:rPr lang="en-US" i="1" baseline="0" dirty="0"/>
              <a:t>Arizona ACT Aspire Support Page</a:t>
            </a:r>
            <a:r>
              <a:rPr lang="en-US" baseline="0" dirty="0"/>
              <a:t>, covers more in-depth information for administering the ACT Aspire.</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13</a:t>
            </a:fld>
            <a:endParaRPr lang="en-US"/>
          </a:p>
        </p:txBody>
      </p:sp>
    </p:spTree>
    <p:extLst>
      <p:ext uri="{BB962C8B-B14F-4D97-AF65-F5344CB8AC3E}">
        <p14:creationId xmlns:p14="http://schemas.microsoft.com/office/powerpoint/2010/main" val="234013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a:t>Now we will discuss </a:t>
            </a:r>
            <a:r>
              <a:rPr lang="en-US" dirty="0"/>
              <a:t>Online Testing Technical Readiness.</a:t>
            </a:r>
            <a:r>
              <a:rPr lang="en-US" baseline="0" dirty="0"/>
              <a:t>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14</a:t>
            </a:fld>
            <a:endParaRPr lang="en-US"/>
          </a:p>
        </p:txBody>
      </p:sp>
    </p:spTree>
    <p:extLst>
      <p:ext uri="{BB962C8B-B14F-4D97-AF65-F5344CB8AC3E}">
        <p14:creationId xmlns:p14="http://schemas.microsoft.com/office/powerpoint/2010/main" val="359078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ensure a successful ACT Aspire administration, it is important to have the correct technology setup and configurations for TestNav.</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15</a:t>
            </a:fld>
            <a:endParaRPr lang="en-US"/>
          </a:p>
        </p:txBody>
      </p:sp>
    </p:spTree>
    <p:extLst>
      <p:ext uri="{BB962C8B-B14F-4D97-AF65-F5344CB8AC3E}">
        <p14:creationId xmlns:p14="http://schemas.microsoft.com/office/powerpoint/2010/main" val="128593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Step 6 of the ACT Aspire testing process is to install the current version of TestNav on all testing devices.</a:t>
            </a:r>
          </a:p>
          <a:p>
            <a:endParaRPr lang="en-US" dirty="0"/>
          </a:p>
          <a:p>
            <a:pPr algn="l"/>
            <a:r>
              <a:rPr lang="en-US" b="0" i="0" dirty="0">
                <a:solidFill>
                  <a:srgbClr val="000000"/>
                </a:solidFill>
                <a:effectLst/>
                <a:latin typeface="roboto-regular"/>
              </a:rPr>
              <a:t>Pearson designed TestNav apps to update with minimal effort from our users. TestNav apps are released once a year in June.</a:t>
            </a:r>
          </a:p>
          <a:p>
            <a:pPr algn="l"/>
            <a:endParaRPr lang="en-US" b="0" i="0" dirty="0">
              <a:solidFill>
                <a:srgbClr val="000C34"/>
              </a:solidFill>
              <a:effectLst/>
              <a:latin typeface="roboto-regular"/>
            </a:endParaRPr>
          </a:p>
          <a:p>
            <a:pPr algn="l"/>
            <a:r>
              <a:rPr lang="en-US" b="0" i="0" dirty="0">
                <a:solidFill>
                  <a:srgbClr val="000000"/>
                </a:solidFill>
                <a:effectLst/>
                <a:latin typeface="roboto-regular"/>
              </a:rPr>
              <a:t>After the updated version is released, the app automatically updates </a:t>
            </a:r>
            <a:r>
              <a:rPr lang="en-US" b="0" i="1" dirty="0">
                <a:solidFill>
                  <a:srgbClr val="000000"/>
                </a:solidFill>
                <a:effectLst/>
                <a:latin typeface="roboto-regular"/>
              </a:rPr>
              <a:t>the next time it is launched</a:t>
            </a:r>
            <a:r>
              <a:rPr lang="en-US" b="0" i="0" dirty="0">
                <a:solidFill>
                  <a:srgbClr val="000000"/>
                </a:solidFill>
                <a:effectLst/>
                <a:latin typeface="roboto-regular"/>
              </a:rPr>
              <a:t> on the following operating systems:</a:t>
            </a:r>
            <a:endParaRPr lang="en-US" b="0" i="0" dirty="0">
              <a:solidFill>
                <a:srgbClr val="000C34"/>
              </a:solidFill>
              <a:effectLst/>
              <a:latin typeface="roboto-regular"/>
            </a:endParaRPr>
          </a:p>
          <a:p>
            <a:pPr algn="l">
              <a:buFont typeface="Arial" panose="020B0604020202020204" pitchFamily="34" charset="0"/>
              <a:buChar char="•"/>
            </a:pPr>
            <a:r>
              <a:rPr lang="en-US" b="0" i="0" dirty="0">
                <a:solidFill>
                  <a:srgbClr val="000000"/>
                </a:solidFill>
                <a:effectLst/>
                <a:latin typeface="roboto-regular"/>
              </a:rPr>
              <a:t>Chrome</a:t>
            </a:r>
            <a:endParaRPr lang="en-US" b="0" i="0" dirty="0">
              <a:solidFill>
                <a:srgbClr val="000C34"/>
              </a:solidFill>
              <a:effectLst/>
              <a:latin typeface="roboto-regular"/>
            </a:endParaRPr>
          </a:p>
          <a:p>
            <a:pPr algn="l">
              <a:buFont typeface="Arial" panose="020B0604020202020204" pitchFamily="34" charset="0"/>
              <a:buChar char="•"/>
            </a:pPr>
            <a:r>
              <a:rPr lang="en-US" b="0" i="0" dirty="0" err="1">
                <a:solidFill>
                  <a:srgbClr val="000000"/>
                </a:solidFill>
                <a:effectLst/>
                <a:latin typeface="Open Sans" panose="020B0606030504020204" pitchFamily="34" charset="0"/>
              </a:rPr>
              <a:t>iPadOS</a:t>
            </a:r>
            <a:endParaRPr lang="en-US" b="0" i="0" dirty="0">
              <a:solidFill>
                <a:srgbClr val="000C34"/>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roboto-regular"/>
              </a:rPr>
              <a:t>Windows </a:t>
            </a:r>
            <a:r>
              <a:rPr lang="en-US" b="0" i="1" dirty="0">
                <a:solidFill>
                  <a:srgbClr val="000000"/>
                </a:solidFill>
                <a:effectLst/>
                <a:latin typeface="roboto-regular"/>
              </a:rPr>
              <a:t>(if downloaded</a:t>
            </a:r>
            <a:r>
              <a:rPr lang="en-US" b="0" i="0" dirty="0">
                <a:solidFill>
                  <a:srgbClr val="000000"/>
                </a:solidFill>
                <a:effectLst/>
                <a:latin typeface="roboto-regular"/>
              </a:rPr>
              <a:t> </a:t>
            </a:r>
            <a:r>
              <a:rPr lang="en-US" b="0" i="1" dirty="0">
                <a:solidFill>
                  <a:srgbClr val="000000"/>
                </a:solidFill>
                <a:effectLst/>
                <a:latin typeface="roboto-regular"/>
              </a:rPr>
              <a:t>from the Windows Store</a:t>
            </a:r>
            <a:r>
              <a:rPr lang="en-US" b="0" i="0" dirty="0">
                <a:solidFill>
                  <a:srgbClr val="000000"/>
                </a:solidFill>
                <a:effectLst/>
                <a:latin typeface="roboto-regular"/>
              </a:rPr>
              <a:t>)</a:t>
            </a:r>
            <a:endParaRPr lang="en-US" b="0" i="0" dirty="0">
              <a:solidFill>
                <a:srgbClr val="000C34"/>
              </a:solidFill>
              <a:effectLst/>
              <a:latin typeface="roboto-regular"/>
            </a:endParaRPr>
          </a:p>
          <a:p>
            <a:endParaRPr lang="en-US" dirty="0"/>
          </a:p>
          <a:p>
            <a:pPr algn="l"/>
            <a:r>
              <a:rPr lang="en-US" b="0" i="0" dirty="0">
                <a:solidFill>
                  <a:srgbClr val="000000"/>
                </a:solidFill>
                <a:effectLst/>
                <a:latin typeface="roboto-regular"/>
              </a:rPr>
              <a:t>You must manually download and install the updated TestNav app from</a:t>
            </a:r>
            <a:r>
              <a:rPr lang="en-US" b="1" i="0" dirty="0">
                <a:solidFill>
                  <a:srgbClr val="000000"/>
                </a:solidFill>
                <a:effectLst/>
                <a:latin typeface="roboto-medium"/>
              </a:rPr>
              <a:t> </a:t>
            </a:r>
            <a:r>
              <a:rPr lang="en-US" b="1" i="0" u="none" strike="noStrike" dirty="0">
                <a:solidFill>
                  <a:srgbClr val="0052CC"/>
                </a:solidFill>
                <a:effectLst/>
                <a:latin typeface="roboto-medium"/>
                <a:hlinkClick r:id="rId3"/>
              </a:rPr>
              <a:t>download.testnav.com</a:t>
            </a:r>
            <a:r>
              <a:rPr lang="en-US" b="1" i="0" dirty="0">
                <a:solidFill>
                  <a:srgbClr val="000000"/>
                </a:solidFill>
                <a:effectLst/>
                <a:latin typeface="roboto-medium"/>
              </a:rPr>
              <a:t> </a:t>
            </a:r>
            <a:r>
              <a:rPr lang="en-US" b="0" i="0" dirty="0">
                <a:solidFill>
                  <a:srgbClr val="000000"/>
                </a:solidFill>
                <a:effectLst/>
                <a:latin typeface="roboto-regular"/>
              </a:rPr>
              <a:t>for the following operating systems:</a:t>
            </a:r>
            <a:endParaRPr lang="en-US" b="0" i="0" dirty="0">
              <a:solidFill>
                <a:srgbClr val="000C34"/>
              </a:solidFill>
              <a:effectLst/>
              <a:latin typeface="roboto-regular"/>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macOS</a:t>
            </a:r>
            <a:endParaRPr lang="en-US" b="0" i="0" dirty="0">
              <a:solidFill>
                <a:srgbClr val="000C34"/>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roboto-regular"/>
              </a:rPr>
              <a:t>Linux</a:t>
            </a:r>
            <a:endParaRPr lang="en-US" b="0" i="0" dirty="0">
              <a:solidFill>
                <a:srgbClr val="000C34"/>
              </a:solidFill>
              <a:effectLst/>
              <a:latin typeface="roboto-regular"/>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Windows </a:t>
            </a:r>
            <a:r>
              <a:rPr lang="en-US" b="0" i="1" dirty="0">
                <a:solidFill>
                  <a:srgbClr val="000000"/>
                </a:solidFill>
                <a:effectLst/>
                <a:latin typeface="Open Sans" panose="020B0606030504020204" pitchFamily="34" charset="0"/>
              </a:rPr>
              <a:t>(if downloaded directly from download.testnav.com)</a:t>
            </a:r>
            <a:endParaRPr lang="en-US" b="0" i="0" dirty="0">
              <a:solidFill>
                <a:srgbClr val="000C34"/>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16</a:t>
            </a:fld>
            <a:endParaRPr lang="en-US"/>
          </a:p>
        </p:txBody>
      </p:sp>
    </p:spTree>
    <p:extLst>
      <p:ext uri="{BB962C8B-B14F-4D97-AF65-F5344CB8AC3E}">
        <p14:creationId xmlns:p14="http://schemas.microsoft.com/office/powerpoint/2010/main" val="362602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TestNav</a:t>
            </a:r>
            <a:r>
              <a:rPr lang="en-US" baseline="0" dirty="0"/>
              <a:t> is the application the students will need to take an online test. It needs to be installed on all the testing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TestNav System Requirements are posted to the TestNav Online Support page.  Here, we are showing the TestNav System Requirements page. The “Recently Updated” link on this page details the newest changes to the requirements.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also noted the link to the system requirements on the Resources List at the end of this webinar.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17</a:t>
            </a:fld>
            <a:endParaRPr lang="en-US"/>
          </a:p>
        </p:txBody>
      </p:sp>
    </p:spTree>
    <p:extLst>
      <p:ext uri="{BB962C8B-B14F-4D97-AF65-F5344CB8AC3E}">
        <p14:creationId xmlns:p14="http://schemas.microsoft.com/office/powerpoint/2010/main" val="323572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t>
            </a:r>
            <a:r>
              <a:rPr lang="en-US" baseline="0" dirty="0"/>
              <a:t>Install and Sign In support page, there are links to navigate to pages with specific, step-by-step instructions for setting up TestNav on the listed operating systems.</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18</a:t>
            </a:fld>
            <a:endParaRPr lang="en-US"/>
          </a:p>
        </p:txBody>
      </p:sp>
    </p:spTree>
    <p:extLst>
      <p:ext uri="{BB962C8B-B14F-4D97-AF65-F5344CB8AC3E}">
        <p14:creationId xmlns:p14="http://schemas.microsoft.com/office/powerpoint/2010/main" val="47303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the Install and Sign In process, the instructions will lead you through the “App Check”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C34"/>
                </a:solidFill>
                <a:effectLst/>
                <a:latin typeface="roboto-regular"/>
              </a:rPr>
              <a:t>“App Check” confirms that the device or computer can connect to TestNav and that it is configured to start TestNav in kiosk mode.</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19</a:t>
            </a:fld>
            <a:endParaRPr lang="en-US"/>
          </a:p>
        </p:txBody>
      </p:sp>
    </p:spTree>
    <p:extLst>
      <p:ext uri="{BB962C8B-B14F-4D97-AF65-F5344CB8AC3E}">
        <p14:creationId xmlns:p14="http://schemas.microsoft.com/office/powerpoint/2010/main" val="29903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During this training, we’ll review the following topics: </a:t>
            </a:r>
          </a:p>
          <a:p>
            <a:pPr marL="342900" indent="-34290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Accessing and Navigating PearsonAccess</a:t>
            </a:r>
            <a:r>
              <a:rPr lang="en-US" sz="1200" kern="1200" baseline="30000" dirty="0">
                <a:solidFill>
                  <a:schemeClr val="tx1"/>
                </a:solidFill>
                <a:latin typeface="+mn-lt"/>
                <a:ea typeface="+mn-ea"/>
                <a:cs typeface="+mn-cs"/>
              </a:rPr>
              <a:t>next</a:t>
            </a:r>
            <a:endParaRPr lang="en-US" sz="1200" kern="1200" dirty="0">
              <a:solidFill>
                <a:schemeClr val="tx1"/>
              </a:solidFill>
              <a:latin typeface="+mn-lt"/>
              <a:ea typeface="+mn-ea"/>
              <a:cs typeface="+mn-cs"/>
            </a:endParaRPr>
          </a:p>
          <a:p>
            <a:pPr marL="342900" indent="-342900">
              <a:buFont typeface="Arial" panose="020B0604020202020204" pitchFamily="34" charset="0"/>
              <a:buChar char="•"/>
            </a:pPr>
            <a:r>
              <a:rPr lang="en-US" dirty="0"/>
              <a:t>ACT Aspire</a:t>
            </a:r>
            <a:r>
              <a:rPr lang="en-US" baseline="0" dirty="0"/>
              <a:t> Testing Process</a:t>
            </a:r>
            <a:endParaRPr lang="en-US" dirty="0"/>
          </a:p>
          <a:p>
            <a:pPr marL="342900" indent="-342900">
              <a:buFont typeface="Arial" panose="020B0604020202020204" pitchFamily="34" charset="0"/>
              <a:buChar char="•"/>
            </a:pPr>
            <a:r>
              <a:rPr lang="en-US" dirty="0"/>
              <a:t>Online Testing – Technical Readiness Steps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Resources &amp; Materials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a:t>
            </a:fld>
            <a:endParaRPr lang="en-US"/>
          </a:p>
        </p:txBody>
      </p:sp>
    </p:spTree>
    <p:extLst>
      <p:ext uri="{BB962C8B-B14F-4D97-AF65-F5344CB8AC3E}">
        <p14:creationId xmlns:p14="http://schemas.microsoft.com/office/powerpoint/2010/main" val="1688483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link provides Chrome OS specific installation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share some top tips for schools using Chromebooks.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Verdana" panose="020B0604030504040204" pitchFamily="34" charset="0"/>
                <a:ea typeface="Verdana" panose="020B0604030504040204" pitchFamily="34" charset="0"/>
              </a:rPr>
              <a:t>Pearson supports only managed Chromebooks for secure testing. Both before you install TestNav AND prior to each testing session, you should check each device to ensure it is in managed status.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rgbClr val="FCFCFC"/>
                </a:solidFill>
                <a:effectLst/>
                <a:latin typeface="Verdana" panose="020B0604030504040204" pitchFamily="34" charset="0"/>
                <a:ea typeface="Verdana" panose="020B0604030504040204" pitchFamily="34" charset="0"/>
                <a:cs typeface="+mn-cs"/>
              </a:rPr>
              <a:t>For testing, note which specific device each student uses during each test. The TestNav app saves SRFs (Saved Response Files) to only one designated place on the testing device. If an error occurs, you can locate files only on that specific device.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rgbClr val="FCFCFC"/>
                </a:solidFill>
                <a:effectLst/>
                <a:latin typeface="Verdana" panose="020B0604030504040204" pitchFamily="34" charset="0"/>
                <a:ea typeface="Verdana" panose="020B0604030504040204" pitchFamily="34" charset="0"/>
                <a:cs typeface="+mn-cs"/>
              </a:rPr>
              <a:t>Students with accommodations or accessibility features enabled </a:t>
            </a:r>
            <a:r>
              <a:rPr lang="en-US" sz="1200" b="0" i="0" kern="1200" dirty="0">
                <a:solidFill>
                  <a:srgbClr val="FCFCFC"/>
                </a:solidFill>
                <a:effectLst/>
                <a:latin typeface="Verdana" panose="020B0604030504040204" pitchFamily="34" charset="0"/>
                <a:ea typeface="Verdana" panose="020B0604030504040204" pitchFamily="34" charset="0"/>
                <a:cs typeface="+mn-cs"/>
                <a:hlinkClick r:id="rId3">
                  <a:extLst>
                    <a:ext uri="{A12FA001-AC4F-418D-AE19-62706E023703}">
                      <ahyp:hlinkClr xmlns:ahyp="http://schemas.microsoft.com/office/drawing/2018/hyperlinkcolor" val="tx"/>
                    </a:ext>
                  </a:extLst>
                </a:hlinkClick>
              </a:rPr>
              <a:t>through their Personal Needs Profile (PNP) or test form</a:t>
            </a:r>
            <a:r>
              <a:rPr lang="en-US" sz="1200" b="0" i="0" kern="1200" dirty="0">
                <a:solidFill>
                  <a:srgbClr val="FCFCFC"/>
                </a:solidFill>
                <a:effectLst/>
                <a:latin typeface="Verdana" panose="020B0604030504040204" pitchFamily="34" charset="0"/>
                <a:ea typeface="Verdana" panose="020B0604030504040204" pitchFamily="34" charset="0"/>
                <a:cs typeface="+mn-cs"/>
              </a:rPr>
              <a:t> access those features within TestNav. ChromeOS has native accessibility features that might appear within a kiosk floating accessibility menu during testing. Technology personnel must disable this menu before testing to avoid it interfering with the student’s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CFCFC"/>
              </a:solidFill>
              <a:effectLst/>
              <a:latin typeface="Verdana" panose="020B0604030504040204" pitchFamily="34" charset="0"/>
              <a:ea typeface="Verdana" panose="020B0604030504040204" pitchFamily="34" charset="0"/>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dirty="0">
              <a:effectLst/>
              <a:latin typeface="Verdana" panose="020B0604030504040204" pitchFamily="34" charset="0"/>
              <a:ea typeface="Verdana" panose="020B060403050404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20</a:t>
            </a:fld>
            <a:endParaRPr lang="en-US"/>
          </a:p>
        </p:txBody>
      </p:sp>
    </p:spTree>
    <p:extLst>
      <p:ext uri="{BB962C8B-B14F-4D97-AF65-F5344CB8AC3E}">
        <p14:creationId xmlns:p14="http://schemas.microsoft.com/office/powerpoint/2010/main" val="119657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while convertible Chromebooks are supported by TestNav, they may only be used in laptop mode.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TestNav does not support convertible Chromebooks in tablet mode.</a:t>
            </a:r>
          </a:p>
        </p:txBody>
      </p:sp>
      <p:sp>
        <p:nvSpPr>
          <p:cNvPr id="4" name="Slide Number Placeholder 3"/>
          <p:cNvSpPr>
            <a:spLocks noGrp="1"/>
          </p:cNvSpPr>
          <p:nvPr>
            <p:ph type="sldNum" sz="quarter" idx="10"/>
          </p:nvPr>
        </p:nvSpPr>
        <p:spPr/>
        <p:txBody>
          <a:bodyPr/>
          <a:lstStyle/>
          <a:p>
            <a:fld id="{956576B1-050D-4437-B39B-62987BEAE224}" type="slidenum">
              <a:rPr lang="en-US" smtClean="0"/>
              <a:t>21</a:t>
            </a:fld>
            <a:endParaRPr lang="en-US"/>
          </a:p>
        </p:txBody>
      </p:sp>
    </p:spTree>
    <p:extLst>
      <p:ext uri="{BB962C8B-B14F-4D97-AF65-F5344CB8AC3E}">
        <p14:creationId xmlns:p14="http://schemas.microsoft.com/office/powerpoint/2010/main" val="1626775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TestNav for iPads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link provides iOS specific installation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installing TestNav, you will want to be sure to complete these tasks prior to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dirty="0"/>
              <a:t>Familiarize yourself with the default primary save location</a:t>
            </a:r>
            <a:endParaRPr lang="en-US" strike="noStrik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dirty="0"/>
              <a:t>Configure the secondary save location through PearsonAccess</a:t>
            </a:r>
            <a:r>
              <a:rPr lang="en-US" sz="1200" strike="noStrike" baseline="30000" dirty="0"/>
              <a:t>next</a:t>
            </a:r>
            <a:endParaRPr lang="en-US" sz="1200" strike="noStrik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dirty="0"/>
              <a:t>Communicate procedures for locating SRFs (Student Response Files) and log files to proctors </a:t>
            </a:r>
            <a:endParaRPr lang="en-US" strike="noStrik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dirty="0"/>
              <a:t>Note which student tests on which device on test days.</a:t>
            </a:r>
            <a:endParaRPr lang="en-US"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22</a:t>
            </a:fld>
            <a:endParaRPr lang="en-US"/>
          </a:p>
        </p:txBody>
      </p:sp>
    </p:spTree>
    <p:extLst>
      <p:ext uri="{BB962C8B-B14F-4D97-AF65-F5344CB8AC3E}">
        <p14:creationId xmlns:p14="http://schemas.microsoft.com/office/powerpoint/2010/main" val="257897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Calibri" panose="020F0502020204030204" pitchFamily="34" charset="0"/>
                <a:sym typeface="Calibri" panose="020F0502020204030204" pitchFamily="34" charset="0"/>
              </a:rPr>
              <a:t>Apple only allows an app to run in single app, or kiosk mode, which is used by TestNav for a specific amount of time before it automatically takes the device out of kiosk mode. This affects the length of time TestNav is able to run after a student signs in to a test. For iOS, that time limit is 8 hours.</a:t>
            </a:r>
          </a:p>
          <a:p>
            <a:endParaRPr lang="en-US" altLang="en-US" dirty="0">
              <a:solidFill>
                <a:srgbClr val="000000"/>
              </a:solidFill>
              <a:latin typeface="Calibri" panose="020F0502020204030204" pitchFamily="34" charset="0"/>
              <a:sym typeface="Calibri" panose="020F0502020204030204" pitchFamily="34" charset="0"/>
            </a:endParaRPr>
          </a:p>
          <a:p>
            <a:r>
              <a:rPr lang="en-US" altLang="en-US" dirty="0">
                <a:solidFill>
                  <a:srgbClr val="000000"/>
                </a:solidFill>
                <a:latin typeface="Calibri" panose="020F0502020204030204" pitchFamily="34" charset="0"/>
                <a:sym typeface="Calibri" panose="020F0502020204030204" pitchFamily="34" charset="0"/>
              </a:rPr>
              <a:t>If the time limit expires, and the student is exited from the test, the Room Supervisor must resume the student’s test in PearsonAccess</a:t>
            </a:r>
            <a:r>
              <a:rPr lang="en-US" altLang="en-US" baseline="30000" dirty="0">
                <a:solidFill>
                  <a:srgbClr val="000000"/>
                </a:solidFill>
                <a:latin typeface="Calibri" panose="020F0502020204030204" pitchFamily="34" charset="0"/>
                <a:sym typeface="Calibri" panose="020F0502020204030204" pitchFamily="34" charset="0"/>
              </a:rPr>
              <a:t>next</a:t>
            </a:r>
            <a:r>
              <a:rPr lang="en-US" altLang="en-US" dirty="0">
                <a:solidFill>
                  <a:srgbClr val="000000"/>
                </a:solidFill>
                <a:latin typeface="Calibri" panose="020F0502020204030204" pitchFamily="34" charset="0"/>
                <a:sym typeface="Calibri" panose="020F0502020204030204" pitchFamily="34" charset="0"/>
              </a:rPr>
              <a:t>, restart the iPad and the TestNav app, and then have the student sign in again.</a:t>
            </a:r>
          </a:p>
          <a:p>
            <a:endParaRPr lang="en-US" altLang="en-US" dirty="0">
              <a:solidFill>
                <a:srgbClr val="000000"/>
              </a:solidFill>
              <a:latin typeface="Calibri" panose="020F0502020204030204" pitchFamily="34" charset="0"/>
              <a:sym typeface="Calibri" panose="020F0502020204030204" pitchFamily="34" charset="0"/>
            </a:endParaRPr>
          </a:p>
          <a:p>
            <a:r>
              <a:rPr lang="en-US" altLang="en-US" dirty="0">
                <a:solidFill>
                  <a:srgbClr val="000000"/>
                </a:solidFill>
                <a:latin typeface="Calibri" panose="020F0502020204030204" pitchFamily="34" charset="0"/>
                <a:sym typeface="Calibri" panose="020F0502020204030204" pitchFamily="34" charset="0"/>
              </a:rPr>
              <a:t>To ensure the smoothest testing experience, Room Supervisors should have a plan to determine if students will exceed the 8-hour time limit and plan for a break before the limit is reached.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23</a:t>
            </a:fld>
            <a:endParaRPr lang="en-US"/>
          </a:p>
        </p:txBody>
      </p:sp>
    </p:spTree>
    <p:extLst>
      <p:ext uri="{BB962C8B-B14F-4D97-AF65-F5344CB8AC3E}">
        <p14:creationId xmlns:p14="http://schemas.microsoft.com/office/powerpoint/2010/main" val="3449931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Now we’ll talk about accessing TestNav, the secure student testing application.</a:t>
            </a:r>
          </a:p>
        </p:txBody>
      </p:sp>
      <p:sp>
        <p:nvSpPr>
          <p:cNvPr id="4" name="Slide Number Placeholder 3"/>
          <p:cNvSpPr>
            <a:spLocks noGrp="1"/>
          </p:cNvSpPr>
          <p:nvPr>
            <p:ph type="sldNum" sz="quarter" idx="10"/>
          </p:nvPr>
        </p:nvSpPr>
        <p:spPr/>
        <p:txBody>
          <a:bodyPr/>
          <a:lstStyle/>
          <a:p>
            <a:fld id="{956576B1-050D-4437-B39B-62987BEAE224}" type="slidenum">
              <a:rPr lang="en-US" smtClean="0"/>
              <a:t>24</a:t>
            </a:fld>
            <a:endParaRPr lang="en-US"/>
          </a:p>
        </p:txBody>
      </p:sp>
    </p:spTree>
    <p:extLst>
      <p:ext uri="{BB962C8B-B14F-4D97-AF65-F5344CB8AC3E}">
        <p14:creationId xmlns:p14="http://schemas.microsoft.com/office/powerpoint/2010/main" val="2749222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initial launch of the TestNav app, the customer selection screen will display.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ACT Aspire from the customer selection screen.</a:t>
            </a:r>
          </a:p>
        </p:txBody>
      </p:sp>
      <p:sp>
        <p:nvSpPr>
          <p:cNvPr id="4" name="Slide Number Placeholder 3"/>
          <p:cNvSpPr>
            <a:spLocks noGrp="1"/>
          </p:cNvSpPr>
          <p:nvPr>
            <p:ph type="sldNum" sz="quarter" idx="10"/>
          </p:nvPr>
        </p:nvSpPr>
        <p:spPr/>
        <p:txBody>
          <a:bodyPr/>
          <a:lstStyle/>
          <a:p>
            <a:fld id="{956576B1-050D-4437-B39B-62987BEAE224}" type="slidenum">
              <a:rPr lang="en-US" smtClean="0"/>
              <a:t>25</a:t>
            </a:fld>
            <a:endParaRPr lang="en-US"/>
          </a:p>
        </p:txBody>
      </p:sp>
    </p:spTree>
    <p:extLst>
      <p:ext uri="{BB962C8B-B14F-4D97-AF65-F5344CB8AC3E}">
        <p14:creationId xmlns:p14="http://schemas.microsoft.com/office/powerpoint/2010/main" val="1691553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regular"/>
              </a:rPr>
              <a:t>The increase in devices accessing school networks increases the need for stable Wi-Fi networks, daily monitoring, and maintenance. These recommendations follow best practices for online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roboto-regular"/>
              </a:rPr>
              <a:t>Wireless access points – more is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roboto-regular"/>
              </a:rPr>
              <a:t>Limit computers per wireless access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roboto-regular"/>
              </a:rPr>
              <a:t>Distance – closer is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roboto-regular"/>
              </a:rPr>
              <a:t>Limit obstructions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roboto-regular"/>
              </a:rPr>
              <a:t>Test performance before scaling</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26</a:t>
            </a:fld>
            <a:endParaRPr lang="en-US"/>
          </a:p>
        </p:txBody>
      </p:sp>
    </p:spTree>
    <p:extLst>
      <p:ext uri="{BB962C8B-B14F-4D97-AF65-F5344CB8AC3E}">
        <p14:creationId xmlns:p14="http://schemas.microsoft.com/office/powerpoint/2010/main" val="3176714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automatic applications such as anti-virus and power management software, screen savers, Instant Messaging applications, and e-mail notifications are disabled from testing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27</a:t>
            </a:fld>
            <a:endParaRPr lang="en-US"/>
          </a:p>
        </p:txBody>
      </p:sp>
    </p:spTree>
    <p:extLst>
      <p:ext uri="{BB962C8B-B14F-4D97-AF65-F5344CB8AC3E}">
        <p14:creationId xmlns:p14="http://schemas.microsoft.com/office/powerpoint/2010/main" val="2029215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cover TestNav configurations. </a:t>
            </a:r>
          </a:p>
          <a:p>
            <a:endParaRPr lang="en-US" dirty="0"/>
          </a:p>
          <a:p>
            <a:r>
              <a:rPr lang="en-US" dirty="0"/>
              <a:t>Select</a:t>
            </a:r>
            <a:r>
              <a:rPr lang="en-US" baseline="0" dirty="0"/>
              <a:t> TestNav Configurations under the Setup menu. </a:t>
            </a:r>
            <a:endParaRPr lang="en-US" strike="sngStrike" dirty="0"/>
          </a:p>
        </p:txBody>
      </p:sp>
      <p:sp>
        <p:nvSpPr>
          <p:cNvPr id="4" name="Slide Number Placeholder 3"/>
          <p:cNvSpPr>
            <a:spLocks noGrp="1"/>
          </p:cNvSpPr>
          <p:nvPr>
            <p:ph type="sldNum" sz="quarter" idx="10"/>
          </p:nvPr>
        </p:nvSpPr>
        <p:spPr/>
        <p:txBody>
          <a:bodyPr/>
          <a:lstStyle/>
          <a:p>
            <a:fld id="{956576B1-050D-4437-B39B-62987BEAE224}" type="slidenum">
              <a:rPr lang="en-US" smtClean="0"/>
              <a:t>28</a:t>
            </a:fld>
            <a:endParaRPr lang="en-US"/>
          </a:p>
        </p:txBody>
      </p:sp>
    </p:spTree>
    <p:extLst>
      <p:ext uri="{BB962C8B-B14F-4D97-AF65-F5344CB8AC3E}">
        <p14:creationId xmlns:p14="http://schemas.microsoft.com/office/powerpoint/2010/main" val="2858494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Select Create/Edit TestNav Configurations or All Tasks.</a:t>
            </a:r>
            <a:endParaRPr lang="en-US"/>
          </a:p>
        </p:txBody>
      </p:sp>
      <p:sp>
        <p:nvSpPr>
          <p:cNvPr id="4" name="Slide Number Placeholder 3"/>
          <p:cNvSpPr>
            <a:spLocks noGrp="1"/>
          </p:cNvSpPr>
          <p:nvPr>
            <p:ph type="sldNum" sz="quarter" idx="10"/>
          </p:nvPr>
        </p:nvSpPr>
        <p:spPr/>
        <p:txBody>
          <a:bodyPr/>
          <a:lstStyle/>
          <a:p>
            <a:fld id="{956576B1-050D-4437-B39B-62987BEAE224}" type="slidenum">
              <a:rPr lang="en-US" smtClean="0"/>
              <a:t>29</a:t>
            </a:fld>
            <a:endParaRPr lang="en-US"/>
          </a:p>
        </p:txBody>
      </p:sp>
    </p:spTree>
    <p:extLst>
      <p:ext uri="{BB962C8B-B14F-4D97-AF65-F5344CB8AC3E}">
        <p14:creationId xmlns:p14="http://schemas.microsoft.com/office/powerpoint/2010/main" val="46840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baseline="0" dirty="0"/>
              <a:t>first topic covers the basics of accessing and navigating PearsonAccess</a:t>
            </a:r>
            <a:r>
              <a:rPr lang="en-US" baseline="30000" dirty="0"/>
              <a:t>next</a:t>
            </a:r>
            <a:r>
              <a:rPr lang="en-US" baseline="0" dirty="0"/>
              <a:t>.  </a:t>
            </a:r>
            <a:endParaRPr lang="en-US"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3</a:t>
            </a:fld>
            <a:endParaRPr lang="en-US"/>
          </a:p>
        </p:txBody>
      </p:sp>
    </p:spTree>
    <p:extLst>
      <p:ext uri="{BB962C8B-B14F-4D97-AF65-F5344CB8AC3E}">
        <p14:creationId xmlns:p14="http://schemas.microsoft.com/office/powerpoint/2010/main" val="659417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the fields based on </a:t>
            </a:r>
            <a:r>
              <a:rPr lang="en-US" dirty="0" err="1"/>
              <a:t>ProctorCache</a:t>
            </a:r>
            <a:r>
              <a:rPr lang="en-US" dirty="0"/>
              <a:t> computer information.</a:t>
            </a:r>
          </a:p>
          <a:p>
            <a:endParaRPr lang="en-US"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30</a:t>
            </a:fld>
            <a:endParaRPr lang="en-US"/>
          </a:p>
        </p:txBody>
      </p:sp>
    </p:spTree>
    <p:extLst>
      <p:ext uri="{BB962C8B-B14F-4D97-AF65-F5344CB8AC3E}">
        <p14:creationId xmlns:p14="http://schemas.microsoft.com/office/powerpoint/2010/main" val="391213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click “C</a:t>
            </a:r>
            <a:r>
              <a:rPr lang="en-US" b="0" dirty="0"/>
              <a:t>reate.”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must be completed prior to test session creation.</a:t>
            </a:r>
          </a:p>
          <a:p>
            <a:endParaRPr lang="en-US" b="0" dirty="0"/>
          </a:p>
        </p:txBody>
      </p:sp>
      <p:sp>
        <p:nvSpPr>
          <p:cNvPr id="4" name="Slide Number Placeholder 3"/>
          <p:cNvSpPr>
            <a:spLocks noGrp="1"/>
          </p:cNvSpPr>
          <p:nvPr>
            <p:ph type="sldNum" sz="quarter" idx="10"/>
          </p:nvPr>
        </p:nvSpPr>
        <p:spPr/>
        <p:txBody>
          <a:bodyPr/>
          <a:lstStyle/>
          <a:p>
            <a:fld id="{956576B1-050D-4437-B39B-62987BEAE224}" type="slidenum">
              <a:rPr lang="en-US" smtClean="0"/>
              <a:t>31</a:t>
            </a:fld>
            <a:endParaRPr lang="en-US"/>
          </a:p>
        </p:txBody>
      </p:sp>
    </p:spTree>
    <p:extLst>
      <p:ext uri="{BB962C8B-B14F-4D97-AF65-F5344CB8AC3E}">
        <p14:creationId xmlns:p14="http://schemas.microsoft.com/office/powerpoint/2010/main" val="879483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successfully created your configuration, a Configuration Identifier should then appear. </a:t>
            </a:r>
          </a:p>
          <a:p>
            <a:endParaRPr lang="en-US" dirty="0"/>
          </a:p>
          <a:p>
            <a:r>
              <a:rPr lang="en-US" sz="1200" dirty="0"/>
              <a:t>This is used inside of App Check to ensure PearsonAccess</a:t>
            </a:r>
            <a:r>
              <a:rPr lang="en-US" sz="1200" baseline="30000" dirty="0"/>
              <a:t>next</a:t>
            </a:r>
            <a:r>
              <a:rPr lang="en-US" sz="1200" dirty="0"/>
              <a:t> is configured properly with TestNav, </a:t>
            </a:r>
            <a:r>
              <a:rPr lang="en-US" sz="1200" dirty="0" err="1"/>
              <a:t>ProctorCache</a:t>
            </a:r>
            <a:r>
              <a:rPr lang="en-US" sz="1200" dirty="0"/>
              <a:t>, and your Save locations. </a:t>
            </a:r>
          </a:p>
          <a:p>
            <a:endParaRPr lang="en-US" b="0" dirty="0"/>
          </a:p>
        </p:txBody>
      </p:sp>
      <p:sp>
        <p:nvSpPr>
          <p:cNvPr id="4" name="Slide Number Placeholder 3"/>
          <p:cNvSpPr>
            <a:spLocks noGrp="1"/>
          </p:cNvSpPr>
          <p:nvPr>
            <p:ph type="sldNum" sz="quarter" idx="10"/>
          </p:nvPr>
        </p:nvSpPr>
        <p:spPr/>
        <p:txBody>
          <a:bodyPr/>
          <a:lstStyle/>
          <a:p>
            <a:fld id="{956576B1-050D-4437-B39B-62987BEAE224}" type="slidenum">
              <a:rPr lang="en-US" smtClean="0"/>
              <a:t>32</a:t>
            </a:fld>
            <a:endParaRPr lang="en-US"/>
          </a:p>
        </p:txBody>
      </p:sp>
    </p:spTree>
    <p:extLst>
      <p:ext uri="{BB962C8B-B14F-4D97-AF65-F5344CB8AC3E}">
        <p14:creationId xmlns:p14="http://schemas.microsoft.com/office/powerpoint/2010/main" val="2698825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 Check checks the connection to TestNav, ensures kiosk mode can be enabled, as well as checks the </a:t>
            </a:r>
            <a:r>
              <a:rPr lang="en-US" dirty="0" err="1"/>
              <a:t>ProctorCaching</a:t>
            </a:r>
            <a:r>
              <a:rPr lang="en-US" dirty="0"/>
              <a:t> device with a Configuration Identifier</a:t>
            </a:r>
            <a:r>
              <a:rPr lang="en-US" baseline="0" dirty="0"/>
              <a:t> created when you configure TestNav in PearsonAccess</a:t>
            </a:r>
            <a:r>
              <a:rPr lang="en-US" baseline="30000" dirty="0"/>
              <a:t>next</a:t>
            </a:r>
            <a:r>
              <a:rPr lang="en-US" baseline="0" dirty="0"/>
              <a:t>.</a:t>
            </a:r>
            <a:endParaRPr lang="en-US" baseline="30000" dirty="0"/>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run App Check, Select “App Check” from the User Menu in TestNav.</a:t>
            </a:r>
          </a:p>
          <a:p>
            <a:r>
              <a:rPr lang="en-US" sz="1200" kern="1200" baseline="0" dirty="0">
                <a:solidFill>
                  <a:schemeClr val="tx1"/>
                </a:solidFill>
                <a:latin typeface="+mn-lt"/>
                <a:ea typeface="+mn-ea"/>
                <a:cs typeface="+mn-cs"/>
              </a:rPr>
              <a:t>In the App Check window, enter the Configuration Identifier, if applicable, then click “Run App Check.”</a:t>
            </a:r>
          </a:p>
          <a:p>
            <a:r>
              <a:rPr lang="en-US" sz="1200" kern="1200" baseline="0" dirty="0">
                <a:solidFill>
                  <a:schemeClr val="tx1"/>
                </a:solidFill>
                <a:latin typeface="+mn-lt"/>
                <a:ea typeface="+mn-ea"/>
                <a:cs typeface="+mn-cs"/>
              </a:rPr>
              <a:t>The App Check results will display on screen.</a:t>
            </a:r>
          </a:p>
        </p:txBody>
      </p:sp>
      <p:sp>
        <p:nvSpPr>
          <p:cNvPr id="4" name="Slide Number Placeholder 3"/>
          <p:cNvSpPr>
            <a:spLocks noGrp="1"/>
          </p:cNvSpPr>
          <p:nvPr>
            <p:ph type="sldNum" sz="quarter" idx="10"/>
          </p:nvPr>
        </p:nvSpPr>
        <p:spPr/>
        <p:txBody>
          <a:bodyPr/>
          <a:lstStyle/>
          <a:p>
            <a:fld id="{956576B1-050D-4437-B39B-62987BEAE224}" type="slidenum">
              <a:rPr lang="en-US" smtClean="0"/>
              <a:t>33</a:t>
            </a:fld>
            <a:endParaRPr lang="en-US"/>
          </a:p>
        </p:txBody>
      </p:sp>
    </p:spTree>
    <p:extLst>
      <p:ext uri="{BB962C8B-B14F-4D97-AF65-F5344CB8AC3E}">
        <p14:creationId xmlns:p14="http://schemas.microsoft.com/office/powerpoint/2010/main" val="3498253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run App Check to confirm TestNav is set up correctly on each student’s computer, run the Network Check.  You only need to run the Network Check once.</a:t>
            </a:r>
          </a:p>
          <a:p>
            <a:endParaRPr lang="en-US" dirty="0"/>
          </a:p>
          <a:p>
            <a:r>
              <a:rPr lang="en-US" dirty="0"/>
              <a:t>To run the Network Check:</a:t>
            </a:r>
          </a:p>
          <a:p>
            <a:endParaRPr lang="en-US" dirty="0"/>
          </a:p>
          <a:p>
            <a:pPr marL="228600" indent="-228600">
              <a:buAutoNum type="arabicPeriod"/>
            </a:pPr>
            <a:r>
              <a:rPr lang="en-US" dirty="0"/>
              <a:t>Click “Run Network Check” from the App Check page.</a:t>
            </a:r>
          </a:p>
          <a:p>
            <a:pPr marL="228600" indent="-228600">
              <a:buAutoNum type="arabicPeriod"/>
            </a:pPr>
            <a:r>
              <a:rPr lang="en-US" dirty="0"/>
              <a:t>Enter the number of computers that will be testing at one time.</a:t>
            </a:r>
          </a:p>
          <a:p>
            <a:pPr marL="228600" indent="-228600">
              <a:buAutoNum type="arabicPeriod"/>
            </a:pPr>
            <a:r>
              <a:rPr lang="en-US" dirty="0"/>
              <a:t>See the results of the Network Check and recommendations regarding </a:t>
            </a:r>
            <a:r>
              <a:rPr lang="en-US" dirty="0" err="1"/>
              <a:t>ProctorCache</a:t>
            </a:r>
            <a:r>
              <a:rPr lang="en-US" dirty="0"/>
              <a:t>.</a:t>
            </a:r>
          </a:p>
        </p:txBody>
      </p:sp>
      <p:sp>
        <p:nvSpPr>
          <p:cNvPr id="4" name="Slide Number Placeholder 3"/>
          <p:cNvSpPr>
            <a:spLocks noGrp="1"/>
          </p:cNvSpPr>
          <p:nvPr>
            <p:ph type="sldNum" sz="quarter" idx="5"/>
          </p:nvPr>
        </p:nvSpPr>
        <p:spPr/>
        <p:txBody>
          <a:bodyPr/>
          <a:lstStyle/>
          <a:p>
            <a:fld id="{956576B1-050D-4437-B39B-62987BEAE224}" type="slidenum">
              <a:rPr lang="en-US" smtClean="0"/>
              <a:t>34</a:t>
            </a:fld>
            <a:endParaRPr lang="en-US"/>
          </a:p>
        </p:txBody>
      </p:sp>
    </p:spTree>
    <p:extLst>
      <p:ext uri="{BB962C8B-B14F-4D97-AF65-F5344CB8AC3E}">
        <p14:creationId xmlns:p14="http://schemas.microsoft.com/office/powerpoint/2010/main" val="155034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Test Coordinators and technology staff should familiarize themselves with the common error codes that may appear on the TestNav application. This will assist in troubleshooting technical issues during testing. For technical issues encountered during testing that require a call to Pearson Customer Support, note the error code number and provide this information to the agent. Make note of the devices each student uses while testing.</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The TestNav application saves response files during testing to a primary location on the local testing device, and the student’s response files may need to be retrieved from the device if an error occurs.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35</a:t>
            </a:fld>
            <a:endParaRPr lang="en-US"/>
          </a:p>
        </p:txBody>
      </p:sp>
    </p:spTree>
    <p:extLst>
      <p:ext uri="{BB962C8B-B14F-4D97-AF65-F5344CB8AC3E}">
        <p14:creationId xmlns:p14="http://schemas.microsoft.com/office/powerpoint/2010/main" val="2213277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some of the ACT Aspire resources</a:t>
            </a:r>
            <a:r>
              <a:rPr lang="en-US" baseline="0" dirty="0"/>
              <a:t> that are available to assist you.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36</a:t>
            </a:fld>
            <a:endParaRPr lang="en-US"/>
          </a:p>
        </p:txBody>
      </p:sp>
    </p:spTree>
    <p:extLst>
      <p:ext uri="{BB962C8B-B14F-4D97-AF65-F5344CB8AC3E}">
        <p14:creationId xmlns:p14="http://schemas.microsoft.com/office/powerpoint/2010/main" val="169175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page contains useful resources that were mentioned throughout this training. We suggest bookmarking the </a:t>
            </a:r>
            <a:r>
              <a:rPr lang="en-US" sz="1200" kern="1200" dirty="0">
                <a:solidFill>
                  <a:schemeClr val="tx1"/>
                </a:solidFill>
                <a:latin typeface="+mn-lt"/>
                <a:ea typeface="+mn-ea"/>
                <a:cs typeface="+mn-cs"/>
              </a:rPr>
              <a:t>Arizona ACT Aspire Support Page, the ACT Aspire PearsonAccess</a:t>
            </a:r>
            <a:r>
              <a:rPr lang="en-US" sz="1200" kern="1200" baseline="30000" dirty="0">
                <a:solidFill>
                  <a:schemeClr val="tx1"/>
                </a:solidFill>
                <a:latin typeface="+mn-lt"/>
                <a:ea typeface="+mn-ea"/>
                <a:cs typeface="+mn-cs"/>
              </a:rPr>
              <a:t>next</a:t>
            </a:r>
            <a:r>
              <a:rPr lang="en-US" sz="1200" kern="1200" dirty="0">
                <a:solidFill>
                  <a:schemeClr val="tx1"/>
                </a:solidFill>
                <a:latin typeface="+mn-lt"/>
                <a:ea typeface="+mn-ea"/>
                <a:cs typeface="+mn-cs"/>
              </a:rPr>
              <a:t> site, and the TestNav online support page. We have placed several useful links within the TestNav online support page here for your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cap="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cap="none"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576B1-050D-4437-B39B-62987BEAE2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046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concludes the </a:t>
            </a:r>
            <a:r>
              <a:rPr lang="en-US" i="1" baseline="0" dirty="0"/>
              <a:t>ACT Aspire Technical Readiness </a:t>
            </a:r>
            <a:r>
              <a:rPr lang="en-US" baseline="0" dirty="0"/>
              <a:t>training. If you have any questions, please contact us at the number provided on this slide.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38</a:t>
            </a:fld>
            <a:endParaRPr lang="en-US"/>
          </a:p>
        </p:txBody>
      </p:sp>
    </p:spTree>
    <p:extLst>
      <p:ext uri="{BB962C8B-B14F-4D97-AF65-F5344CB8AC3E}">
        <p14:creationId xmlns:p14="http://schemas.microsoft.com/office/powerpoint/2010/main" val="366701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login screen for the ACT Aspire version of PearsonAccess</a:t>
            </a:r>
            <a:r>
              <a:rPr lang="en-US" baseline="30000" dirty="0"/>
              <a:t>next</a:t>
            </a:r>
            <a:r>
              <a:rPr lang="en-US" baseline="0" dirty="0"/>
              <a:t>. It is the administrative platform used for ACT Aspire testing. </a:t>
            </a:r>
            <a:endParaRPr lang="en-US" strike="sngStrike" baseline="0" dirty="0"/>
          </a:p>
          <a:p>
            <a:endParaRPr lang="en-US" baseline="0" dirty="0"/>
          </a:p>
          <a:p>
            <a:r>
              <a:rPr lang="en-US" baseline="0" dirty="0"/>
              <a:t>Click </a:t>
            </a:r>
            <a:r>
              <a:rPr lang="en-US" b="1" baseline="0" dirty="0"/>
              <a:t>Sign in </a:t>
            </a:r>
            <a:r>
              <a:rPr lang="en-US" baseline="0" dirty="0"/>
              <a:t>to access the login screen.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4</a:t>
            </a:fld>
            <a:endParaRPr lang="en-US"/>
          </a:p>
        </p:txBody>
      </p:sp>
    </p:spTree>
    <p:extLst>
      <p:ext uri="{BB962C8B-B14F-4D97-AF65-F5344CB8AC3E}">
        <p14:creationId xmlns:p14="http://schemas.microsoft.com/office/powerpoint/2010/main" val="33290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Sign In window will appear.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5</a:t>
            </a:fld>
            <a:endParaRPr lang="en-US"/>
          </a:p>
        </p:txBody>
      </p:sp>
    </p:spTree>
    <p:extLst>
      <p:ext uri="{BB962C8B-B14F-4D97-AF65-F5344CB8AC3E}">
        <p14:creationId xmlns:p14="http://schemas.microsoft.com/office/powerpoint/2010/main" val="326960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sign in, you will see the PearsonAccess</a:t>
            </a:r>
            <a:r>
              <a:rPr lang="en-US" baseline="30000" dirty="0"/>
              <a:t>next</a:t>
            </a:r>
            <a:r>
              <a:rPr lang="en-US" dirty="0"/>
              <a:t> home screen.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main menus: Setup, Testing, and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home screen, they can be accessed from the middle or the top left </a:t>
            </a:r>
            <a:r>
              <a:rPr lang="en-US" baseline="0" dirty="0"/>
              <a:t>of the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Either way, they contain the same options.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6</a:t>
            </a:fld>
            <a:endParaRPr lang="en-US"/>
          </a:p>
        </p:txBody>
      </p:sp>
    </p:spTree>
    <p:extLst>
      <p:ext uri="{BB962C8B-B14F-4D97-AF65-F5344CB8AC3E}">
        <p14:creationId xmlns:p14="http://schemas.microsoft.com/office/powerpoint/2010/main" val="146924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 category from one of the three main menus.</a:t>
            </a:r>
          </a:p>
        </p:txBody>
      </p:sp>
      <p:sp>
        <p:nvSpPr>
          <p:cNvPr id="4" name="Slide Number Placeholder 3"/>
          <p:cNvSpPr>
            <a:spLocks noGrp="1"/>
          </p:cNvSpPr>
          <p:nvPr>
            <p:ph type="sldNum" sz="quarter" idx="5"/>
          </p:nvPr>
        </p:nvSpPr>
        <p:spPr/>
        <p:txBody>
          <a:bodyPr/>
          <a:lstStyle/>
          <a:p>
            <a:fld id="{956576B1-050D-4437-B39B-62987BEAE224}" type="slidenum">
              <a:rPr lang="en-US" smtClean="0"/>
              <a:t>7</a:t>
            </a:fld>
            <a:endParaRPr lang="en-US"/>
          </a:p>
        </p:txBody>
      </p:sp>
    </p:spTree>
    <p:extLst>
      <p:ext uri="{BB962C8B-B14F-4D97-AF65-F5344CB8AC3E}">
        <p14:creationId xmlns:p14="http://schemas.microsoft.com/office/powerpoint/2010/main" val="115086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used the main menus to navigate to a specific page, you also have options for navigating the Task menus on those pages.</a:t>
            </a:r>
          </a:p>
          <a:p>
            <a:endParaRPr lang="en-US" dirty="0"/>
          </a:p>
          <a:p>
            <a:r>
              <a:rPr lang="en-US" dirty="0"/>
              <a:t>You can</a:t>
            </a:r>
            <a:r>
              <a:rPr lang="en-US" baseline="0" dirty="0"/>
              <a:t> select one or more checkboxes in the “Select Tasks” dropdown on the left.</a:t>
            </a:r>
          </a:p>
        </p:txBody>
      </p:sp>
      <p:sp>
        <p:nvSpPr>
          <p:cNvPr id="4" name="Slide Number Placeholder 3"/>
          <p:cNvSpPr>
            <a:spLocks noGrp="1"/>
          </p:cNvSpPr>
          <p:nvPr>
            <p:ph type="sldNum" sz="quarter" idx="5"/>
          </p:nvPr>
        </p:nvSpPr>
        <p:spPr/>
        <p:txBody>
          <a:bodyPr/>
          <a:lstStyle/>
          <a:p>
            <a:fld id="{956576B1-050D-4437-B39B-62987BEAE224}" type="slidenum">
              <a:rPr lang="en-US" smtClean="0"/>
              <a:t>8</a:t>
            </a:fld>
            <a:endParaRPr lang="en-US"/>
          </a:p>
        </p:txBody>
      </p:sp>
    </p:spTree>
    <p:extLst>
      <p:ext uri="{BB962C8B-B14F-4D97-AF65-F5344CB8AC3E}">
        <p14:creationId xmlns:p14="http://schemas.microsoft.com/office/powerpoint/2010/main" val="203208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you’ll click the “Start” button.</a:t>
            </a:r>
          </a:p>
          <a:p>
            <a:endParaRPr lang="en-US" baseline="0" dirty="0"/>
          </a:p>
        </p:txBody>
      </p:sp>
      <p:sp>
        <p:nvSpPr>
          <p:cNvPr id="4" name="Slide Number Placeholder 3"/>
          <p:cNvSpPr>
            <a:spLocks noGrp="1"/>
          </p:cNvSpPr>
          <p:nvPr>
            <p:ph type="sldNum" sz="quarter" idx="5"/>
          </p:nvPr>
        </p:nvSpPr>
        <p:spPr/>
        <p:txBody>
          <a:bodyPr/>
          <a:lstStyle/>
          <a:p>
            <a:fld id="{956576B1-050D-4437-B39B-62987BEAE224}" type="slidenum">
              <a:rPr lang="en-US" smtClean="0"/>
              <a:t>9</a:t>
            </a:fld>
            <a:endParaRPr lang="en-US"/>
          </a:p>
        </p:txBody>
      </p:sp>
    </p:spTree>
    <p:extLst>
      <p:ext uri="{BB962C8B-B14F-4D97-AF65-F5344CB8AC3E}">
        <p14:creationId xmlns:p14="http://schemas.microsoft.com/office/powerpoint/2010/main" val="2440015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27724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6753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16238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pPr defTabSz="457200"/>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1784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7802852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77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72763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68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Tree>
    <p:extLst>
      <p:ext uri="{BB962C8B-B14F-4D97-AF65-F5344CB8AC3E}">
        <p14:creationId xmlns:p14="http://schemas.microsoft.com/office/powerpoint/2010/main" val="399299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5715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144811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baseline="0"/>
              <a:t>Click to edit Master title style</a:t>
            </a:r>
          </a:p>
        </p:txBody>
      </p:sp>
    </p:spTree>
    <p:extLst>
      <p:ext uri="{BB962C8B-B14F-4D97-AF65-F5344CB8AC3E}">
        <p14:creationId xmlns:p14="http://schemas.microsoft.com/office/powerpoint/2010/main" val="278650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42262701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Tree>
    <p:extLst>
      <p:ext uri="{BB962C8B-B14F-4D97-AF65-F5344CB8AC3E}">
        <p14:creationId xmlns:p14="http://schemas.microsoft.com/office/powerpoint/2010/main" val="17789579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382885962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18/10/relationships/comments" Target="../comments/modernComment_252_280DC96E.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29.png"/><Relationship Id="rId10"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2.png"/><Relationship Id="rId5" Type="http://schemas.microsoft.com/office/2018/10/relationships/comments" Target="../comments/modernComment_3BA_E5FA2950.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5.xml"/><Relationship Id="rId7" Type="http://schemas.openxmlformats.org/officeDocument/2006/relationships/diagramLayout" Target="../diagrams/layout2.xml"/><Relationship Id="rId12"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Data" Target="../diagrams/data2.xml"/><Relationship Id="rId11" Type="http://schemas.openxmlformats.org/officeDocument/2006/relationships/image" Target="../media/image33.png"/><Relationship Id="rId5" Type="http://schemas.microsoft.com/office/2018/10/relationships/comments" Target="../comments/modernComment_28C_1C82150F.xml"/><Relationship Id="rId10" Type="http://schemas.microsoft.com/office/2007/relationships/diagramDrawing" Target="../diagrams/drawing2.xml"/><Relationship Id="rId4" Type="http://schemas.openxmlformats.org/officeDocument/2006/relationships/notesSlide" Target="../notesSlides/notesSlide13.xml"/><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5.xml"/><Relationship Id="rId7" Type="http://schemas.openxmlformats.org/officeDocument/2006/relationships/diagramLayout" Target="../diagrams/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Data" Target="../diagrams/data3.xml"/><Relationship Id="rId11" Type="http://schemas.openxmlformats.org/officeDocument/2006/relationships/image" Target="../media/image11.png"/><Relationship Id="rId5" Type="http://schemas.microsoft.com/office/2018/10/relationships/comments" Target="../comments/modernComment_368_AF044D11.xml"/><Relationship Id="rId10" Type="http://schemas.microsoft.com/office/2007/relationships/diagramDrawing" Target="../diagrams/drawing3.xml"/><Relationship Id="rId4" Type="http://schemas.openxmlformats.org/officeDocument/2006/relationships/notesSlide" Target="../notesSlides/notesSlide15.xml"/><Relationship Id="rId9"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download.testnav.com" TargetMode="External"/><Relationship Id="rId5" Type="http://schemas.microsoft.com/office/2018/10/relationships/comments" Target="../comments/modernComment_364_21EE27FD.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microsoft.com/office/2018/10/relationships/comments" Target="../comments/modernComment_369_730D994B.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slideLayout" Target="../slideLayouts/slideLayout4.xml"/><Relationship Id="rId7" Type="http://schemas.openxmlformats.org/officeDocument/2006/relationships/diagramLayout" Target="../diagrams/layout1.xml"/><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audio" Target="../media/media2.m4a"/><Relationship Id="rId16" Type="http://schemas.openxmlformats.org/officeDocument/2006/relationships/image" Target="../media/image18.svg"/><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13.png"/><Relationship Id="rId5" Type="http://schemas.microsoft.com/office/2018/10/relationships/comments" Target="../comments/modernComment_3C3_6576B3B6.xml"/><Relationship Id="rId15" Type="http://schemas.openxmlformats.org/officeDocument/2006/relationships/image" Target="../media/image17.png"/><Relationship Id="rId10" Type="http://schemas.microsoft.com/office/2007/relationships/diagramDrawing" Target="../diagrams/drawing1.xml"/><Relationship Id="rId19"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diagramColors" Target="../diagrams/colors1.xml"/><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5.xml"/><Relationship Id="rId7" Type="http://schemas.openxmlformats.org/officeDocument/2006/relationships/diagramLayout" Target="../diagrams/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Data" Target="../diagrams/data4.xml"/><Relationship Id="rId11" Type="http://schemas.openxmlformats.org/officeDocument/2006/relationships/image" Target="../media/image11.png"/><Relationship Id="rId5" Type="http://schemas.microsoft.com/office/2018/10/relationships/comments" Target="../comments/modernComment_3D9_F384D0BD.xml"/><Relationship Id="rId10" Type="http://schemas.microsoft.com/office/2007/relationships/diagramDrawing" Target="../diagrams/drawing4.xml"/><Relationship Id="rId4" Type="http://schemas.openxmlformats.org/officeDocument/2006/relationships/notesSlide" Target="../notesSlides/notesSlide20.xml"/><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38.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0.svg"/><Relationship Id="rId3" Type="http://schemas.openxmlformats.org/officeDocument/2006/relationships/slideLayout" Target="../slideLayouts/slideLayout5.xml"/><Relationship Id="rId7" Type="http://schemas.openxmlformats.org/officeDocument/2006/relationships/diagramData" Target="../diagrams/data5.xml"/><Relationship Id="rId12" Type="http://schemas.openxmlformats.org/officeDocument/2006/relationships/image" Target="../media/image3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support.assessment.pearson.com/x/OAccAQ" TargetMode="External"/><Relationship Id="rId11" Type="http://schemas.microsoft.com/office/2007/relationships/diagramDrawing" Target="../diagrams/drawing5.xml"/><Relationship Id="rId5" Type="http://schemas.microsoft.com/office/2018/10/relationships/comments" Target="../comments/modernComment_3E7_48087FE8.xml"/><Relationship Id="rId10" Type="http://schemas.openxmlformats.org/officeDocument/2006/relationships/diagramColors" Target="../diagrams/colors5.xml"/><Relationship Id="rId4" Type="http://schemas.openxmlformats.org/officeDocument/2006/relationships/notesSlide" Target="../notesSlides/notesSlide22.xml"/><Relationship Id="rId9" Type="http://schemas.openxmlformats.org/officeDocument/2006/relationships/diagramQuickStyle" Target="../diagrams/quickStyle5.xml"/><Relationship Id="rId1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slideLayout" Target="../slideLayouts/slideLayout5.xml"/><Relationship Id="rId7" Type="http://schemas.openxmlformats.org/officeDocument/2006/relationships/diagramData" Target="../diagrams/data6.xml"/><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audio" Target="../media/media23.m4a"/><Relationship Id="rId16" Type="http://schemas.openxmlformats.org/officeDocument/2006/relationships/image" Target="../media/image46.png"/><Relationship Id="rId20" Type="http://schemas.openxmlformats.org/officeDocument/2006/relationships/image" Target="../media/image11.png"/><Relationship Id="rId1" Type="http://schemas.microsoft.com/office/2007/relationships/media" Target="../media/media23.m4a"/><Relationship Id="rId6" Type="http://schemas.openxmlformats.org/officeDocument/2006/relationships/image" Target="../media/image41.png"/><Relationship Id="rId11" Type="http://schemas.microsoft.com/office/2007/relationships/diagramDrawing" Target="../diagrams/drawing6.xml"/><Relationship Id="rId5" Type="http://schemas.microsoft.com/office/2018/10/relationships/comments" Target="../comments/modernComment_3DB_719080CC.xml"/><Relationship Id="rId15" Type="http://schemas.openxmlformats.org/officeDocument/2006/relationships/image" Target="../media/image45.svg"/><Relationship Id="rId10" Type="http://schemas.openxmlformats.org/officeDocument/2006/relationships/diagramColors" Target="../diagrams/colors6.xml"/><Relationship Id="rId19" Type="http://schemas.openxmlformats.org/officeDocument/2006/relationships/image" Target="../media/image49.svg"/><Relationship Id="rId4" Type="http://schemas.openxmlformats.org/officeDocument/2006/relationships/notesSlide" Target="../notesSlides/notesSlide23.xml"/><Relationship Id="rId9" Type="http://schemas.openxmlformats.org/officeDocument/2006/relationships/diagramQuickStyle" Target="../diagrams/quickStyle6.xml"/><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5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png"/><Relationship Id="rId5" Type="http://schemas.microsoft.com/office/2018/10/relationships/comments" Target="../comments/modernComment_3DC_31C5968B.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2.png"/><Relationship Id="rId5" Type="http://schemas.microsoft.com/office/2018/10/relationships/comments" Target="../comments/modernComment_3DD_2AD45B31.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6.m4a"/><Relationship Id="rId7" Type="http://schemas.openxmlformats.org/officeDocument/2006/relationships/image" Target="../media/image53.png"/><Relationship Id="rId2" Type="http://schemas.microsoft.com/office/2007/relationships/media" Target="../media/media26.m4a"/><Relationship Id="rId1" Type="http://schemas.openxmlformats.org/officeDocument/2006/relationships/tags" Target="../tags/tag1.xml"/><Relationship Id="rId6" Type="http://schemas.microsoft.com/office/2018/10/relationships/comments" Target="../comments/modernComment_3DE_8763C12B.xml"/><Relationship Id="rId5" Type="http://schemas.openxmlformats.org/officeDocument/2006/relationships/notesSlide" Target="../notesSlides/notesSlide26.xml"/><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7.m4a"/><Relationship Id="rId7" Type="http://schemas.openxmlformats.org/officeDocument/2006/relationships/image" Target="../media/image54.jpeg"/><Relationship Id="rId2" Type="http://schemas.microsoft.com/office/2007/relationships/media" Target="../media/media27.m4a"/><Relationship Id="rId1" Type="http://schemas.openxmlformats.org/officeDocument/2006/relationships/tags" Target="../tags/tag2.xml"/><Relationship Id="rId6" Type="http://schemas.microsoft.com/office/2018/10/relationships/comments" Target="../comments/modernComment_3DF_7078BCBA.xml"/><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5.png"/><Relationship Id="rId5" Type="http://schemas.microsoft.com/office/2018/10/relationships/comments" Target="../comments/modernComment_36F_6966EBCE.xml"/><Relationship Id="rId4" Type="http://schemas.openxmlformats.org/officeDocument/2006/relationships/notesSlide" Target="../notesSlides/notesSlide28.xml"/><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57.png"/><Relationship Id="rId2" Type="http://schemas.openxmlformats.org/officeDocument/2006/relationships/audio" Target="../media/media29.m4a"/><Relationship Id="rId1" Type="http://schemas.microsoft.com/office/2007/relationships/media" Target="../media/media29.m4a"/><Relationship Id="rId6" Type="http://schemas.microsoft.com/office/2007/relationships/hdphoto" Target="../media/hdphoto2.wdp"/><Relationship Id="rId5" Type="http://schemas.openxmlformats.org/officeDocument/2006/relationships/image" Target="../media/image56.png"/><Relationship Id="rId10" Type="http://schemas.openxmlformats.org/officeDocument/2006/relationships/image" Target="../media/image11.png"/><Relationship Id="rId4" Type="http://schemas.openxmlformats.org/officeDocument/2006/relationships/notesSlide" Target="../notesSlides/notesSlide29.xml"/><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20.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png"/><Relationship Id="rId5" Type="http://schemas.microsoft.com/office/2018/10/relationships/comments" Target="../comments/modernComment_3C5_D7636E4B.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5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8.png"/><Relationship Id="rId5" Type="http://schemas.microsoft.com/office/2018/10/relationships/comments" Target="../comments/modernComment_371_7B8E21AC.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microsoft.com/office/2007/relationships/hdphoto" Target="../media/hdphoto3.wdp"/><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11.png"/><Relationship Id="rId4" Type="http://schemas.openxmlformats.org/officeDocument/2006/relationships/notesSlide" Target="../notesSlides/notesSlide31.xml"/><Relationship Id="rId9"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2.png"/><Relationship Id="rId5" Type="http://schemas.microsoft.com/office/2018/10/relationships/comments" Target="../comments/modernComment_3D8_2573F903.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5.xml"/><Relationship Id="rId7" Type="http://schemas.openxmlformats.org/officeDocument/2006/relationships/image" Target="../media/image6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3.png"/><Relationship Id="rId5" Type="http://schemas.microsoft.com/office/2018/10/relationships/comments" Target="../comments/modernComment_3E5_E4F1D6C5.xml"/><Relationship Id="rId4" Type="http://schemas.openxmlformats.org/officeDocument/2006/relationships/notesSlide" Target="../notesSlides/notesSlide33.xml"/><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13.xml"/><Relationship Id="rId7" Type="http://schemas.openxmlformats.org/officeDocument/2006/relationships/image" Target="../media/image67.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6.jpeg"/><Relationship Id="rId5" Type="http://schemas.microsoft.com/office/2018/10/relationships/comments" Target="../comments/modernComment_3E4_9F1D7347.xml"/><Relationship Id="rId10" Type="http://schemas.openxmlformats.org/officeDocument/2006/relationships/image" Target="../media/image11.png"/><Relationship Id="rId4" Type="http://schemas.openxmlformats.org/officeDocument/2006/relationships/notesSlide" Target="../notesSlides/notesSlide34.xml"/><Relationship Id="rId9"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1.png"/><Relationship Id="rId5" Type="http://schemas.microsoft.com/office/2018/10/relationships/comments" Target="../comments/modernComment_3E9_43C2BBC.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s://support.assessment.pearson.com/x/mgJnAw" TargetMode="External"/><Relationship Id="rId3" Type="http://schemas.openxmlformats.org/officeDocument/2006/relationships/slideLayout" Target="../slideLayouts/slideLayout5.xml"/><Relationship Id="rId7" Type="http://schemas.openxmlformats.org/officeDocument/2006/relationships/hyperlink" Target="https://aspire.pearsonaccessnext.com/customer/index.action" TargetMode="External"/><Relationship Id="rId12" Type="http://schemas.openxmlformats.org/officeDocument/2006/relationships/image" Target="../media/image1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az-support.mypearsonsupport.com/aspire/" TargetMode="External"/><Relationship Id="rId11" Type="http://schemas.openxmlformats.org/officeDocument/2006/relationships/hyperlink" Target="https://support.assessment.pearson.com/x/DwACAQ" TargetMode="External"/><Relationship Id="rId5" Type="http://schemas.microsoft.com/office/2018/10/relationships/comments" Target="../comments/modernComment_3CF_20064A4F.xml"/><Relationship Id="rId10" Type="http://schemas.openxmlformats.org/officeDocument/2006/relationships/hyperlink" Target="https://support.assessment.pearson.com/x/Jif1AQ" TargetMode="External"/><Relationship Id="rId4" Type="http://schemas.openxmlformats.org/officeDocument/2006/relationships/notesSlide" Target="../notesSlides/notesSlide37.xml"/><Relationship Id="rId9" Type="http://schemas.openxmlformats.org/officeDocument/2006/relationships/hyperlink" Target="https://support.assessment.pearson.com/x/HwYcAQ"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71.sv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0.png"/><Relationship Id="rId5" Type="http://schemas.microsoft.com/office/2018/10/relationships/comments" Target="../comments/modernComment_3D4_4E5B35CB.xm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microsoft.com/office/2018/10/relationships/comments" Target="../comments/modernComment_3C7_EE5E743.xml"/><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microsoft.com/office/2018/10/relationships/comments" Target="../comments/modernComment_3C9_38DD97DA.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png"/><Relationship Id="rId5" Type="http://schemas.microsoft.com/office/2018/10/relationships/comments" Target="../comments/modernComment_3CB_5D270675.xml"/><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11" Type="http://schemas.openxmlformats.org/officeDocument/2006/relationships/image" Target="../media/image11.png"/><Relationship Id="rId5" Type="http://schemas.microsoft.com/office/2018/10/relationships/comments" Target="../comments/modernComment_3CC_86C31E3C.xml"/><Relationship Id="rId10" Type="http://schemas.openxmlformats.org/officeDocument/2006/relationships/image" Target="../media/image24.svg"/><Relationship Id="rId4" Type="http://schemas.openxmlformats.org/officeDocument/2006/relationships/notesSlide" Target="../notesSlides/notesSlide9.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0628-BC84-4485-AC55-BE9D2A0C1808}"/>
              </a:ext>
            </a:extLst>
          </p:cNvPr>
          <p:cNvSpPr>
            <a:spLocks noGrp="1"/>
          </p:cNvSpPr>
          <p:nvPr>
            <p:ph type="ctrTitle"/>
          </p:nvPr>
        </p:nvSpPr>
        <p:spPr/>
        <p:txBody>
          <a:bodyPr/>
          <a:lstStyle/>
          <a:p>
            <a:r>
              <a:rPr lang="en-US" sz="6600" dirty="0"/>
              <a:t>ACT</a:t>
            </a:r>
            <a:r>
              <a:rPr lang="en-US" sz="6600" baseline="30000" dirty="0"/>
              <a:t>®</a:t>
            </a:r>
            <a:r>
              <a:rPr lang="en-US" sz="6600" dirty="0"/>
              <a:t> Aspire</a:t>
            </a:r>
            <a:r>
              <a:rPr lang="en-US" sz="6600" baseline="30000" dirty="0"/>
              <a:t>®</a:t>
            </a:r>
            <a:endParaRPr lang="en-US" sz="6600" dirty="0"/>
          </a:p>
        </p:txBody>
      </p:sp>
      <p:sp>
        <p:nvSpPr>
          <p:cNvPr id="3" name="Subtitle 2">
            <a:extLst>
              <a:ext uri="{FF2B5EF4-FFF2-40B4-BE49-F238E27FC236}">
                <a16:creationId xmlns:a16="http://schemas.microsoft.com/office/drawing/2014/main" id="{3EE4EACE-A4D5-45F6-B2A2-108222DFBC0C}"/>
              </a:ext>
            </a:extLst>
          </p:cNvPr>
          <p:cNvSpPr>
            <a:spLocks noGrp="1"/>
          </p:cNvSpPr>
          <p:nvPr>
            <p:ph type="subTitle" idx="1"/>
          </p:nvPr>
        </p:nvSpPr>
        <p:spPr>
          <a:xfrm>
            <a:off x="5565912" y="3814073"/>
            <a:ext cx="6225942" cy="1655762"/>
          </a:xfrm>
        </p:spPr>
        <p:txBody>
          <a:bodyPr/>
          <a:lstStyle/>
          <a:p>
            <a:r>
              <a:rPr lang="en-US" sz="4000" dirty="0"/>
              <a:t>Technical Readiness </a:t>
            </a:r>
          </a:p>
          <a:p>
            <a:r>
              <a:rPr lang="en-US" sz="4000" dirty="0"/>
              <a:t>Online Testing</a:t>
            </a:r>
          </a:p>
        </p:txBody>
      </p:sp>
      <p:sp>
        <p:nvSpPr>
          <p:cNvPr id="4" name="Oval 3">
            <a:extLst>
              <a:ext uri="{FF2B5EF4-FFF2-40B4-BE49-F238E27FC236}">
                <a16:creationId xmlns:a16="http://schemas.microsoft.com/office/drawing/2014/main" id="{A7EDBD86-FEC8-4DCD-8E02-EB314C9BEED7}"/>
              </a:ext>
            </a:extLst>
          </p:cNvPr>
          <p:cNvSpPr/>
          <p:nvPr/>
        </p:nvSpPr>
        <p:spPr>
          <a:xfrm>
            <a:off x="312682" y="914400"/>
            <a:ext cx="3710678" cy="1351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EA5D521-ECE9-40C4-9711-88E74941BB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533" y="1304511"/>
            <a:ext cx="3228975" cy="571500"/>
          </a:xfrm>
          <a:prstGeom prst="rect">
            <a:avLst/>
          </a:prstGeom>
        </p:spPr>
      </p:pic>
      <p:pic>
        <p:nvPicPr>
          <p:cNvPr id="10" name="Audio 9">
            <a:hlinkClick r:id="" action="ppaction://media"/>
            <a:extLst>
              <a:ext uri="{FF2B5EF4-FFF2-40B4-BE49-F238E27FC236}">
                <a16:creationId xmlns:a16="http://schemas.microsoft.com/office/drawing/2014/main" id="{A1086F1A-B0BF-A576-347F-E6D4E178555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1992174"/>
      </p:ext>
    </p:extLst>
  </p:cSld>
  <p:clrMapOvr>
    <a:masterClrMapping/>
  </p:clrMapOvr>
  <mc:AlternateContent xmlns:mc="http://schemas.openxmlformats.org/markup-compatibility/2006" xmlns:p14="http://schemas.microsoft.com/office/powerpoint/2010/main">
    <mc:Choice Requires="p14">
      <p:transition spd="slow" p14:dur="2000" advTm="22167"/>
    </mc:Choice>
    <mc:Fallback xmlns="">
      <p:transition spd="slow" advTm="2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A525-4438-4732-9642-5113D0FCB041}"/>
              </a:ext>
            </a:extLst>
          </p:cNvPr>
          <p:cNvSpPr>
            <a:spLocks noGrp="1"/>
          </p:cNvSpPr>
          <p:nvPr>
            <p:ph type="title"/>
          </p:nvPr>
        </p:nvSpPr>
        <p:spPr/>
        <p:txBody>
          <a:bodyPr/>
          <a:lstStyle/>
          <a:p>
            <a:r>
              <a:rPr lang="en-US"/>
              <a:t>Accessing and Navigating</a:t>
            </a:r>
          </a:p>
        </p:txBody>
      </p:sp>
      <p:sp>
        <p:nvSpPr>
          <p:cNvPr id="3" name="Text Placeholder 2">
            <a:extLst>
              <a:ext uri="{FF2B5EF4-FFF2-40B4-BE49-F238E27FC236}">
                <a16:creationId xmlns:a16="http://schemas.microsoft.com/office/drawing/2014/main" id="{A922F329-A99A-4FD1-B7D4-A21D38A54C68}"/>
              </a:ext>
            </a:extLst>
          </p:cNvPr>
          <p:cNvSpPr>
            <a:spLocks noGrp="1"/>
          </p:cNvSpPr>
          <p:nvPr>
            <p:ph type="body" sz="quarter" idx="12"/>
          </p:nvPr>
        </p:nvSpPr>
        <p:spPr/>
        <p:txBody>
          <a:bodyPr/>
          <a:lstStyle/>
          <a:p>
            <a:r>
              <a:rPr lang="en-US" dirty="0"/>
              <a:t>navigating </a:t>
            </a:r>
            <a:r>
              <a:rPr lang="en-US" cap="none" dirty="0"/>
              <a:t>PearsonAccess</a:t>
            </a:r>
            <a:r>
              <a:rPr lang="en-US" cap="none" baseline="30000" dirty="0"/>
              <a:t>next</a:t>
            </a:r>
            <a:endParaRPr lang="en-US" baseline="30000" dirty="0"/>
          </a:p>
        </p:txBody>
      </p:sp>
      <p:sp>
        <p:nvSpPr>
          <p:cNvPr id="5" name="Text Placeholder 4">
            <a:extLst>
              <a:ext uri="{FF2B5EF4-FFF2-40B4-BE49-F238E27FC236}">
                <a16:creationId xmlns:a16="http://schemas.microsoft.com/office/drawing/2014/main" id="{DBFC572A-4588-4460-B672-B3E69AE1561A}"/>
              </a:ext>
            </a:extLst>
          </p:cNvPr>
          <p:cNvSpPr>
            <a:spLocks noGrp="1"/>
          </p:cNvSpPr>
          <p:nvPr>
            <p:ph type="body" sz="quarter" idx="15"/>
          </p:nvPr>
        </p:nvSpPr>
        <p:spPr/>
        <p:txBody>
          <a:bodyPr/>
          <a:lstStyle/>
          <a:p>
            <a:r>
              <a:rPr lang="en-US"/>
              <a:t>Task Menus</a:t>
            </a:r>
          </a:p>
        </p:txBody>
      </p:sp>
      <p:pic>
        <p:nvPicPr>
          <p:cNvPr id="8" name="Picture 7">
            <a:extLst>
              <a:ext uri="{FF2B5EF4-FFF2-40B4-BE49-F238E27FC236}">
                <a16:creationId xmlns:a16="http://schemas.microsoft.com/office/drawing/2014/main" id="{F2CC3C7F-37D7-478D-AA11-FD7436FAFE5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077473" y="2320668"/>
            <a:ext cx="9632933" cy="290533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660A42A-306D-4304-BCFC-BBF5BA120680}"/>
              </a:ext>
            </a:extLst>
          </p:cNvPr>
          <p:cNvPicPr>
            <a:picLocks noChangeAspect="1"/>
          </p:cNvPicPr>
          <p:nvPr/>
        </p:nvPicPr>
        <p:blipFill rotWithShape="1">
          <a:blip r:embed="rId7"/>
          <a:srcRect l="3089" t="2856" r="2831" b="5444"/>
          <a:stretch/>
        </p:blipFill>
        <p:spPr>
          <a:xfrm>
            <a:off x="9080389" y="3974153"/>
            <a:ext cx="2091193" cy="1550504"/>
          </a:xfrm>
          <a:prstGeom prst="rect">
            <a:avLst/>
          </a:prstGeom>
          <a:ln w="25400">
            <a:solidFill>
              <a:srgbClr val="C00000"/>
            </a:solidFill>
          </a:ln>
          <a:effectLst>
            <a:outerShdw blurRad="50800" dist="38100" dir="2700000" algn="tl" rotWithShape="0">
              <a:prstClr val="black">
                <a:alpha val="40000"/>
              </a:prstClr>
            </a:outerShdw>
          </a:effectLst>
        </p:spPr>
      </p:pic>
      <p:pic>
        <p:nvPicPr>
          <p:cNvPr id="7" name="Graphic 6" descr="Cursor">
            <a:extLst>
              <a:ext uri="{FF2B5EF4-FFF2-40B4-BE49-F238E27FC236}">
                <a16:creationId xmlns:a16="http://schemas.microsoft.com/office/drawing/2014/main" id="{94999297-3B26-4933-967D-B361F95AE83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19425" y="4125595"/>
            <a:ext cx="413120" cy="413120"/>
          </a:xfrm>
          <a:prstGeom prst="rect">
            <a:avLst/>
          </a:prstGeom>
        </p:spPr>
      </p:pic>
      <p:pic>
        <p:nvPicPr>
          <p:cNvPr id="16" name="Audio 15">
            <a:hlinkClick r:id="" action="ppaction://media"/>
            <a:extLst>
              <a:ext uri="{FF2B5EF4-FFF2-40B4-BE49-F238E27FC236}">
                <a16:creationId xmlns:a16="http://schemas.microsoft.com/office/drawing/2014/main" id="{840782DD-281E-CD42-C74B-10709CB4B51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8887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877">
        <p159:morph option="byObject"/>
      </p:transition>
    </mc:Choice>
    <mc:Fallback xmlns="">
      <p:transition spd="slow" advTm="108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CCFB62-B006-A753-0468-C6D9B9D00ABC}"/>
              </a:ext>
            </a:extLst>
          </p:cNvPr>
          <p:cNvPicPr>
            <a:picLocks noChangeAspect="1"/>
          </p:cNvPicPr>
          <p:nvPr/>
        </p:nvPicPr>
        <p:blipFill>
          <a:blip r:embed="rId6"/>
          <a:stretch>
            <a:fillRect/>
          </a:stretch>
        </p:blipFill>
        <p:spPr>
          <a:xfrm>
            <a:off x="0" y="1980256"/>
            <a:ext cx="12192000" cy="3199121"/>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dirty="0"/>
              <a:t>Accessing and Navigating</a:t>
            </a:r>
          </a:p>
        </p:txBody>
      </p:sp>
      <p:sp>
        <p:nvSpPr>
          <p:cNvPr id="3" name="Text Placeholder 2"/>
          <p:cNvSpPr>
            <a:spLocks noGrp="1"/>
          </p:cNvSpPr>
          <p:nvPr>
            <p:ph type="body" sz="quarter" idx="12"/>
          </p:nvPr>
        </p:nvSpPr>
        <p:spPr>
          <a:xfrm>
            <a:off x="1672378" y="1292366"/>
            <a:ext cx="8914025" cy="468312"/>
          </a:xfrm>
        </p:spPr>
        <p:txBody>
          <a:bodyPr/>
          <a:lstStyle/>
          <a:p>
            <a:r>
              <a:rPr lang="en-US" dirty="0"/>
              <a:t>Changing administrations</a:t>
            </a:r>
          </a:p>
        </p:txBody>
      </p:sp>
      <p:sp>
        <p:nvSpPr>
          <p:cNvPr id="8" name="Rectangle 7">
            <a:extLst>
              <a:ext uri="{FF2B5EF4-FFF2-40B4-BE49-F238E27FC236}">
                <a16:creationId xmlns:a16="http://schemas.microsoft.com/office/drawing/2014/main" id="{82B79E51-158D-422A-8199-57428F06B580}"/>
              </a:ext>
            </a:extLst>
          </p:cNvPr>
          <p:cNvSpPr/>
          <p:nvPr/>
        </p:nvSpPr>
        <p:spPr>
          <a:xfrm>
            <a:off x="7121995" y="2395120"/>
            <a:ext cx="3464407" cy="19092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07B161EB-E619-4042-0DB9-0F80B3C7544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83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532">
        <p159:morph option="byObject"/>
      </p:transition>
    </mc:Choice>
    <mc:Fallback xmlns="">
      <p:transition spd="slow" advTm="19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p:txBody>
          <a:bodyPr/>
          <a:lstStyle/>
          <a:p>
            <a:r>
              <a:rPr lang="en-US" dirty="0"/>
              <a:t>ACT Aspire Testing Process</a:t>
            </a:r>
          </a:p>
        </p:txBody>
      </p:sp>
      <p:pic>
        <p:nvPicPr>
          <p:cNvPr id="3" name="Graphic 2" descr="Workflow">
            <a:extLst>
              <a:ext uri="{FF2B5EF4-FFF2-40B4-BE49-F238E27FC236}">
                <a16:creationId xmlns:a16="http://schemas.microsoft.com/office/drawing/2014/main" id="{4EF7CCA3-D791-49EF-958A-AA42879109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4962" y="1006714"/>
            <a:ext cx="2371719" cy="2371719"/>
          </a:xfrm>
          <a:prstGeom prst="rect">
            <a:avLst/>
          </a:prstGeom>
        </p:spPr>
      </p:pic>
      <p:pic>
        <p:nvPicPr>
          <p:cNvPr id="10" name="Audio 9">
            <a:hlinkClick r:id="" action="ppaction://media"/>
            <a:extLst>
              <a:ext uri="{FF2B5EF4-FFF2-40B4-BE49-F238E27FC236}">
                <a16:creationId xmlns:a16="http://schemas.microsoft.com/office/drawing/2014/main" id="{6FBEAF50-0DAD-B0C8-845A-9C379092B2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6897030"/>
      </p:ext>
    </p:extLst>
  </p:cSld>
  <p:clrMapOvr>
    <a:masterClrMapping/>
  </p:clrMapOvr>
  <mc:AlternateContent xmlns:mc="http://schemas.openxmlformats.org/markup-compatibility/2006" xmlns:p14="http://schemas.microsoft.com/office/powerpoint/2010/main">
    <mc:Choice Requires="p14">
      <p:transition spd="slow" p14:dur="2000" advTm="9184"/>
    </mc:Choice>
    <mc:Fallback xmlns="">
      <p:transition spd="slow" advTm="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a:t>ACT Aspire Testing Process</a:t>
            </a:r>
          </a:p>
        </p:txBody>
      </p:sp>
      <p:sp>
        <p:nvSpPr>
          <p:cNvPr id="3" name="Text Placeholder 2"/>
          <p:cNvSpPr>
            <a:spLocks noGrp="1"/>
          </p:cNvSpPr>
          <p:nvPr>
            <p:ph type="body" sz="quarter" idx="12"/>
          </p:nvPr>
        </p:nvSpPr>
        <p:spPr/>
        <p:txBody>
          <a:bodyPr/>
          <a:lstStyle/>
          <a:p>
            <a:r>
              <a:rPr lang="en-US"/>
              <a:t>Combined Flow</a:t>
            </a:r>
          </a:p>
        </p:txBody>
      </p:sp>
      <p:graphicFrame>
        <p:nvGraphicFramePr>
          <p:cNvPr id="5" name="Content Placeholder 4"/>
          <p:cNvGraphicFramePr>
            <a:graphicFrameLocks noGrp="1"/>
          </p:cNvGraphicFramePr>
          <p:nvPr>
            <p:ph type="pic" sz="quarter" idx="13"/>
            <p:extLst>
              <p:ext uri="{D42A27DB-BD31-4B8C-83A1-F6EECF244321}">
                <p14:modId xmlns:p14="http://schemas.microsoft.com/office/powerpoint/2010/main" val="1454201366"/>
              </p:ext>
            </p:extLst>
          </p:nvPr>
        </p:nvGraphicFramePr>
        <p:xfrm>
          <a:off x="629476" y="2269436"/>
          <a:ext cx="10724322" cy="32961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angle 3"/>
          <p:cNvSpPr/>
          <p:nvPr/>
        </p:nvSpPr>
        <p:spPr>
          <a:xfrm>
            <a:off x="7182952" y="48120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p:cNvSpPr/>
          <p:nvPr/>
        </p:nvSpPr>
        <p:spPr>
          <a:xfrm>
            <a:off x="7182952" y="51168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Snipped 6"/>
          <p:cNvSpPr/>
          <p:nvPr/>
        </p:nvSpPr>
        <p:spPr>
          <a:xfrm>
            <a:off x="7182952" y="54402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99680" y="4757636"/>
            <a:ext cx="2123440" cy="369332"/>
          </a:xfrm>
          <a:prstGeom prst="rect">
            <a:avLst/>
          </a:prstGeom>
          <a:noFill/>
        </p:spPr>
        <p:txBody>
          <a:bodyPr wrap="square" rtlCol="0">
            <a:spAutoFit/>
          </a:bodyPr>
          <a:lstStyle/>
          <a:p>
            <a:r>
              <a:rPr lang="en-US"/>
              <a:t>Shared process</a:t>
            </a:r>
          </a:p>
        </p:txBody>
      </p:sp>
      <p:sp>
        <p:nvSpPr>
          <p:cNvPr id="9" name="TextBox 8"/>
          <p:cNvSpPr txBox="1"/>
          <p:nvPr/>
        </p:nvSpPr>
        <p:spPr>
          <a:xfrm>
            <a:off x="7599680" y="5063071"/>
            <a:ext cx="2123440" cy="369332"/>
          </a:xfrm>
          <a:prstGeom prst="rect">
            <a:avLst/>
          </a:prstGeom>
          <a:noFill/>
        </p:spPr>
        <p:txBody>
          <a:bodyPr wrap="square" rtlCol="0">
            <a:spAutoFit/>
          </a:bodyPr>
          <a:lstStyle/>
          <a:p>
            <a:r>
              <a:rPr lang="en-US"/>
              <a:t>Paper</a:t>
            </a:r>
          </a:p>
        </p:txBody>
      </p:sp>
      <p:sp>
        <p:nvSpPr>
          <p:cNvPr id="10" name="TextBox 9"/>
          <p:cNvSpPr txBox="1"/>
          <p:nvPr/>
        </p:nvSpPr>
        <p:spPr>
          <a:xfrm>
            <a:off x="7599680" y="5380968"/>
            <a:ext cx="2123440" cy="369332"/>
          </a:xfrm>
          <a:prstGeom prst="rect">
            <a:avLst/>
          </a:prstGeom>
          <a:noFill/>
        </p:spPr>
        <p:txBody>
          <a:bodyPr wrap="square" rtlCol="0">
            <a:spAutoFit/>
          </a:bodyPr>
          <a:lstStyle/>
          <a:p>
            <a:r>
              <a:rPr lang="en-US"/>
              <a:t>Online</a:t>
            </a:r>
          </a:p>
        </p:txBody>
      </p:sp>
      <p:pic>
        <p:nvPicPr>
          <p:cNvPr id="11" name="Picture 10"/>
          <p:cNvPicPr>
            <a:picLocks noChangeAspect="1"/>
          </p:cNvPicPr>
          <p:nvPr/>
        </p:nvPicPr>
        <p:blipFill>
          <a:blip r:embed="rId11"/>
          <a:stretch>
            <a:fillRect/>
          </a:stretch>
        </p:blipFill>
        <p:spPr>
          <a:xfrm>
            <a:off x="77824" y="6227393"/>
            <a:ext cx="1743075" cy="523875"/>
          </a:xfrm>
          <a:prstGeom prst="rect">
            <a:avLst/>
          </a:prstGeom>
        </p:spPr>
      </p:pic>
      <p:grpSp>
        <p:nvGrpSpPr>
          <p:cNvPr id="12" name="Group 11">
            <a:extLst>
              <a:ext uri="{FF2B5EF4-FFF2-40B4-BE49-F238E27FC236}">
                <a16:creationId xmlns:a16="http://schemas.microsoft.com/office/drawing/2014/main" id="{47DE8324-D58E-46E9-AC87-4A146B8D9A48}"/>
              </a:ext>
            </a:extLst>
          </p:cNvPr>
          <p:cNvGrpSpPr/>
          <p:nvPr/>
        </p:nvGrpSpPr>
        <p:grpSpPr>
          <a:xfrm>
            <a:off x="674689" y="2109098"/>
            <a:ext cx="327026" cy="320676"/>
            <a:chOff x="869315" y="1798082"/>
            <a:chExt cx="327026" cy="320676"/>
          </a:xfrm>
        </p:grpSpPr>
        <p:sp>
          <p:nvSpPr>
            <p:cNvPr id="13" name="TextBox 12">
              <a:extLst>
                <a:ext uri="{FF2B5EF4-FFF2-40B4-BE49-F238E27FC236}">
                  <a16:creationId xmlns:a16="http://schemas.microsoft.com/office/drawing/2014/main" id="{D000D0F0-C337-449D-893E-C2C2507CF4DF}"/>
                </a:ext>
              </a:extLst>
            </p:cNvPr>
            <p:cNvSpPr txBox="1"/>
            <p:nvPr/>
          </p:nvSpPr>
          <p:spPr>
            <a:xfrm>
              <a:off x="869315" y="1798082"/>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15" name="TextBox 14">
              <a:extLst>
                <a:ext uri="{FF2B5EF4-FFF2-40B4-BE49-F238E27FC236}">
                  <a16:creationId xmlns:a16="http://schemas.microsoft.com/office/drawing/2014/main" id="{362EDA33-A3FD-434B-87E0-9CC9E60E0428}"/>
                </a:ext>
              </a:extLst>
            </p:cNvPr>
            <p:cNvSpPr txBox="1"/>
            <p:nvPr/>
          </p:nvSpPr>
          <p:spPr>
            <a:xfrm>
              <a:off x="978837" y="1875711"/>
              <a:ext cx="71884" cy="164306"/>
            </a:xfrm>
            <a:custGeom>
              <a:avLst/>
              <a:gdLst/>
              <a:ahLst/>
              <a:cxnLst/>
              <a:rect l="l" t="t" r="r" b="b"/>
              <a:pathLst>
                <a:path w="71884" h="164306">
                  <a:moveTo>
                    <a:pt x="46435" y="0"/>
                  </a:moveTo>
                  <a:lnTo>
                    <a:pt x="71884" y="0"/>
                  </a:lnTo>
                  <a:lnTo>
                    <a:pt x="71884" y="164306"/>
                  </a:lnTo>
                  <a:lnTo>
                    <a:pt x="40519" y="164306"/>
                  </a:lnTo>
                  <a:lnTo>
                    <a:pt x="40519" y="46099"/>
                  </a:lnTo>
                  <a:cubicBezTo>
                    <a:pt x="29059" y="56815"/>
                    <a:pt x="15553" y="64740"/>
                    <a:pt x="0" y="69875"/>
                  </a:cubicBezTo>
                  <a:lnTo>
                    <a:pt x="0" y="41411"/>
                  </a:lnTo>
                  <a:cubicBezTo>
                    <a:pt x="8186" y="38732"/>
                    <a:pt x="17078" y="33654"/>
                    <a:pt x="26678" y="26175"/>
                  </a:cubicBezTo>
                  <a:cubicBezTo>
                    <a:pt x="36277" y="18696"/>
                    <a:pt x="42863" y="9971"/>
                    <a:pt x="4643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6" name="Group 15">
            <a:extLst>
              <a:ext uri="{FF2B5EF4-FFF2-40B4-BE49-F238E27FC236}">
                <a16:creationId xmlns:a16="http://schemas.microsoft.com/office/drawing/2014/main" id="{EEE2CD38-CC9D-437A-A44A-45B3B2D0279D}"/>
              </a:ext>
            </a:extLst>
          </p:cNvPr>
          <p:cNvGrpSpPr/>
          <p:nvPr/>
        </p:nvGrpSpPr>
        <p:grpSpPr>
          <a:xfrm>
            <a:off x="4265295" y="2136641"/>
            <a:ext cx="327026" cy="320676"/>
            <a:chOff x="5235575" y="1790224"/>
            <a:chExt cx="327026" cy="320676"/>
          </a:xfrm>
        </p:grpSpPr>
        <p:sp>
          <p:nvSpPr>
            <p:cNvPr id="17" name="TextBox 16">
              <a:extLst>
                <a:ext uri="{FF2B5EF4-FFF2-40B4-BE49-F238E27FC236}">
                  <a16:creationId xmlns:a16="http://schemas.microsoft.com/office/drawing/2014/main" id="{5208E3B6-D64E-46F7-B623-D255E47A32DC}"/>
                </a:ext>
              </a:extLst>
            </p:cNvPr>
            <p:cNvSpPr txBox="1"/>
            <p:nvPr/>
          </p:nvSpPr>
          <p:spPr>
            <a:xfrm>
              <a:off x="5235575" y="1790224"/>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8" name="TextBox 17">
              <a:extLst>
                <a:ext uri="{FF2B5EF4-FFF2-40B4-BE49-F238E27FC236}">
                  <a16:creationId xmlns:a16="http://schemas.microsoft.com/office/drawing/2014/main" id="{D043A694-2C64-473E-821F-78A283870499}"/>
                </a:ext>
              </a:extLst>
            </p:cNvPr>
            <p:cNvSpPr txBox="1"/>
            <p:nvPr/>
          </p:nvSpPr>
          <p:spPr>
            <a:xfrm>
              <a:off x="5344729" y="1859903"/>
              <a:ext cx="108719" cy="167097"/>
            </a:xfrm>
            <a:custGeom>
              <a:avLst/>
              <a:gdLst/>
              <a:ahLst/>
              <a:cxnLst/>
              <a:rect l="l" t="t" r="r" b="b"/>
              <a:pathLst>
                <a:path w="108719" h="167097">
                  <a:moveTo>
                    <a:pt x="52796" y="0"/>
                  </a:moveTo>
                  <a:cubicBezTo>
                    <a:pt x="68200" y="0"/>
                    <a:pt x="80553" y="4911"/>
                    <a:pt x="89855" y="14734"/>
                  </a:cubicBezTo>
                  <a:cubicBezTo>
                    <a:pt x="97519" y="22771"/>
                    <a:pt x="101352" y="31849"/>
                    <a:pt x="101352" y="41969"/>
                  </a:cubicBezTo>
                  <a:cubicBezTo>
                    <a:pt x="101352" y="56331"/>
                    <a:pt x="93501" y="67791"/>
                    <a:pt x="77799" y="76349"/>
                  </a:cubicBezTo>
                  <a:cubicBezTo>
                    <a:pt x="87176" y="78358"/>
                    <a:pt x="94673" y="82860"/>
                    <a:pt x="100291" y="89855"/>
                  </a:cubicBezTo>
                  <a:cubicBezTo>
                    <a:pt x="105909" y="96850"/>
                    <a:pt x="108719" y="105296"/>
                    <a:pt x="108719" y="115193"/>
                  </a:cubicBezTo>
                  <a:cubicBezTo>
                    <a:pt x="108719" y="129555"/>
                    <a:pt x="103472" y="141796"/>
                    <a:pt x="92980" y="151916"/>
                  </a:cubicBezTo>
                  <a:cubicBezTo>
                    <a:pt x="82488" y="162036"/>
                    <a:pt x="69428" y="167097"/>
                    <a:pt x="53801" y="167097"/>
                  </a:cubicBezTo>
                  <a:cubicBezTo>
                    <a:pt x="38993" y="167097"/>
                    <a:pt x="26714" y="162836"/>
                    <a:pt x="16966" y="154316"/>
                  </a:cubicBezTo>
                  <a:cubicBezTo>
                    <a:pt x="7218" y="145796"/>
                    <a:pt x="1562" y="134652"/>
                    <a:pt x="0" y="120885"/>
                  </a:cubicBezTo>
                  <a:lnTo>
                    <a:pt x="30361" y="117202"/>
                  </a:lnTo>
                  <a:cubicBezTo>
                    <a:pt x="31328" y="124941"/>
                    <a:pt x="33932" y="130857"/>
                    <a:pt x="38174" y="134950"/>
                  </a:cubicBezTo>
                  <a:cubicBezTo>
                    <a:pt x="42416" y="139043"/>
                    <a:pt x="47550" y="141089"/>
                    <a:pt x="53578" y="141089"/>
                  </a:cubicBezTo>
                  <a:cubicBezTo>
                    <a:pt x="60052" y="141089"/>
                    <a:pt x="65503" y="138633"/>
                    <a:pt x="69930" y="133722"/>
                  </a:cubicBezTo>
                  <a:cubicBezTo>
                    <a:pt x="74358" y="128811"/>
                    <a:pt x="76572" y="122188"/>
                    <a:pt x="76572" y="113853"/>
                  </a:cubicBezTo>
                  <a:cubicBezTo>
                    <a:pt x="76572" y="105965"/>
                    <a:pt x="74451" y="99715"/>
                    <a:pt x="70209" y="95101"/>
                  </a:cubicBezTo>
                  <a:cubicBezTo>
                    <a:pt x="65968" y="90487"/>
                    <a:pt x="60796" y="88180"/>
                    <a:pt x="54694" y="88180"/>
                  </a:cubicBezTo>
                  <a:cubicBezTo>
                    <a:pt x="50676" y="88180"/>
                    <a:pt x="45876" y="88962"/>
                    <a:pt x="40295" y="90525"/>
                  </a:cubicBezTo>
                  <a:lnTo>
                    <a:pt x="43755" y="64963"/>
                  </a:lnTo>
                  <a:cubicBezTo>
                    <a:pt x="52238" y="65187"/>
                    <a:pt x="58712" y="63345"/>
                    <a:pt x="63177" y="59438"/>
                  </a:cubicBezTo>
                  <a:cubicBezTo>
                    <a:pt x="67642" y="55531"/>
                    <a:pt x="69874" y="50341"/>
                    <a:pt x="69874" y="43867"/>
                  </a:cubicBezTo>
                  <a:cubicBezTo>
                    <a:pt x="69874" y="38360"/>
                    <a:pt x="68237" y="33970"/>
                    <a:pt x="64963" y="30696"/>
                  </a:cubicBezTo>
                  <a:cubicBezTo>
                    <a:pt x="61689" y="27421"/>
                    <a:pt x="57336" y="25784"/>
                    <a:pt x="51903" y="25784"/>
                  </a:cubicBezTo>
                  <a:cubicBezTo>
                    <a:pt x="46546" y="25784"/>
                    <a:pt x="41969" y="27645"/>
                    <a:pt x="38174" y="31365"/>
                  </a:cubicBezTo>
                  <a:cubicBezTo>
                    <a:pt x="34379" y="35086"/>
                    <a:pt x="32072" y="40518"/>
                    <a:pt x="31253" y="47662"/>
                  </a:cubicBezTo>
                  <a:lnTo>
                    <a:pt x="2344" y="42751"/>
                  </a:lnTo>
                  <a:cubicBezTo>
                    <a:pt x="4353" y="32854"/>
                    <a:pt x="7385" y="24947"/>
                    <a:pt x="11441" y="19031"/>
                  </a:cubicBezTo>
                  <a:cubicBezTo>
                    <a:pt x="15496" y="13115"/>
                    <a:pt x="21152" y="8464"/>
                    <a:pt x="28407" y="5079"/>
                  </a:cubicBezTo>
                  <a:cubicBezTo>
                    <a:pt x="35663" y="1693"/>
                    <a:pt x="43792" y="0"/>
                    <a:pt x="527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9" name="Group 18">
            <a:extLst>
              <a:ext uri="{FF2B5EF4-FFF2-40B4-BE49-F238E27FC236}">
                <a16:creationId xmlns:a16="http://schemas.microsoft.com/office/drawing/2014/main" id="{27CB429B-8190-4F4F-98E8-51D87BB5931D}"/>
              </a:ext>
            </a:extLst>
          </p:cNvPr>
          <p:cNvGrpSpPr/>
          <p:nvPr/>
        </p:nvGrpSpPr>
        <p:grpSpPr>
          <a:xfrm>
            <a:off x="6035389" y="2140618"/>
            <a:ext cx="327026" cy="320676"/>
            <a:chOff x="7417624" y="1781450"/>
            <a:chExt cx="327026" cy="320676"/>
          </a:xfrm>
        </p:grpSpPr>
        <p:sp>
          <p:nvSpPr>
            <p:cNvPr id="20" name="TextBox 19">
              <a:extLst>
                <a:ext uri="{FF2B5EF4-FFF2-40B4-BE49-F238E27FC236}">
                  <a16:creationId xmlns:a16="http://schemas.microsoft.com/office/drawing/2014/main" id="{E8234956-1EBE-4EF5-827A-A2E095CA37C7}"/>
                </a:ext>
              </a:extLst>
            </p:cNvPr>
            <p:cNvSpPr txBox="1"/>
            <p:nvPr/>
          </p:nvSpPr>
          <p:spPr>
            <a:xfrm>
              <a:off x="7417624" y="1781450"/>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21" name="TextBox 20">
              <a:extLst>
                <a:ext uri="{FF2B5EF4-FFF2-40B4-BE49-F238E27FC236}">
                  <a16:creationId xmlns:a16="http://schemas.microsoft.com/office/drawing/2014/main" id="{CF5D8F3B-B527-483D-B5A0-84DD8334C516}"/>
                </a:ext>
              </a:extLst>
            </p:cNvPr>
            <p:cNvSpPr txBox="1"/>
            <p:nvPr/>
          </p:nvSpPr>
          <p:spPr>
            <a:xfrm>
              <a:off x="7522313" y="1859635"/>
              <a:ext cx="117649" cy="164306"/>
            </a:xfrm>
            <a:custGeom>
              <a:avLst/>
              <a:gdLst/>
              <a:ahLst/>
              <a:cxnLst/>
              <a:rect l="l" t="t" r="r" b="b"/>
              <a:pathLst>
                <a:path w="117649" h="164306">
                  <a:moveTo>
                    <a:pt x="70991" y="0"/>
                  </a:moveTo>
                  <a:lnTo>
                    <a:pt x="97334" y="0"/>
                  </a:lnTo>
                  <a:lnTo>
                    <a:pt x="97334" y="103807"/>
                  </a:lnTo>
                  <a:lnTo>
                    <a:pt x="117649" y="103807"/>
                  </a:lnTo>
                  <a:lnTo>
                    <a:pt x="117649" y="131378"/>
                  </a:lnTo>
                  <a:lnTo>
                    <a:pt x="97334" y="131378"/>
                  </a:lnTo>
                  <a:lnTo>
                    <a:pt x="97334" y="164306"/>
                  </a:lnTo>
                  <a:lnTo>
                    <a:pt x="66973" y="164306"/>
                  </a:lnTo>
                  <a:lnTo>
                    <a:pt x="66973" y="131378"/>
                  </a:lnTo>
                  <a:lnTo>
                    <a:pt x="0" y="131378"/>
                  </a:lnTo>
                  <a:lnTo>
                    <a:pt x="0" y="103919"/>
                  </a:lnTo>
                  <a:lnTo>
                    <a:pt x="70991" y="0"/>
                  </a:lnTo>
                  <a:close/>
                  <a:moveTo>
                    <a:pt x="66973" y="47885"/>
                  </a:moveTo>
                  <a:lnTo>
                    <a:pt x="29357" y="103807"/>
                  </a:lnTo>
                  <a:lnTo>
                    <a:pt x="66973" y="103807"/>
                  </a:lnTo>
                  <a:lnTo>
                    <a:pt x="66973" y="4788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22" name="Group 21">
            <a:extLst>
              <a:ext uri="{FF2B5EF4-FFF2-40B4-BE49-F238E27FC236}">
                <a16:creationId xmlns:a16="http://schemas.microsoft.com/office/drawing/2014/main" id="{A53BADAE-85C8-4500-B5A7-F80598B44239}"/>
              </a:ext>
            </a:extLst>
          </p:cNvPr>
          <p:cNvGrpSpPr/>
          <p:nvPr/>
        </p:nvGrpSpPr>
        <p:grpSpPr>
          <a:xfrm>
            <a:off x="2448329" y="2130687"/>
            <a:ext cx="327026" cy="320676"/>
            <a:chOff x="3048635" y="1794153"/>
            <a:chExt cx="327026" cy="320676"/>
          </a:xfrm>
        </p:grpSpPr>
        <p:sp>
          <p:nvSpPr>
            <p:cNvPr id="23" name="TextBox 22">
              <a:extLst>
                <a:ext uri="{FF2B5EF4-FFF2-40B4-BE49-F238E27FC236}">
                  <a16:creationId xmlns:a16="http://schemas.microsoft.com/office/drawing/2014/main" id="{D8175DA5-17FF-4991-A771-BE6CCC2F6481}"/>
                </a:ext>
              </a:extLst>
            </p:cNvPr>
            <p:cNvSpPr txBox="1"/>
            <p:nvPr/>
          </p:nvSpPr>
          <p:spPr>
            <a:xfrm>
              <a:off x="3048635" y="1794153"/>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24" name="TextBox 23">
              <a:extLst>
                <a:ext uri="{FF2B5EF4-FFF2-40B4-BE49-F238E27FC236}">
                  <a16:creationId xmlns:a16="http://schemas.microsoft.com/office/drawing/2014/main" id="{F0C8EDD5-FEAE-41A7-A5DA-3902BF2B5338}"/>
                </a:ext>
              </a:extLst>
            </p:cNvPr>
            <p:cNvSpPr txBox="1"/>
            <p:nvPr/>
          </p:nvSpPr>
          <p:spPr>
            <a:xfrm>
              <a:off x="3157175" y="1863831"/>
              <a:ext cx="109947" cy="164306"/>
            </a:xfrm>
            <a:custGeom>
              <a:avLst/>
              <a:gdLst/>
              <a:ahLst/>
              <a:cxnLst/>
              <a:rect l="l" t="t" r="r" b="b"/>
              <a:pathLst>
                <a:path w="109947" h="164306">
                  <a:moveTo>
                    <a:pt x="58043" y="0"/>
                  </a:moveTo>
                  <a:cubicBezTo>
                    <a:pt x="74191" y="0"/>
                    <a:pt x="86879" y="4353"/>
                    <a:pt x="96106" y="13059"/>
                  </a:cubicBezTo>
                  <a:cubicBezTo>
                    <a:pt x="105333" y="21766"/>
                    <a:pt x="109947" y="32593"/>
                    <a:pt x="109947" y="45541"/>
                  </a:cubicBezTo>
                  <a:cubicBezTo>
                    <a:pt x="109947" y="52908"/>
                    <a:pt x="108626" y="59922"/>
                    <a:pt x="105985" y="66582"/>
                  </a:cubicBezTo>
                  <a:cubicBezTo>
                    <a:pt x="103343" y="73242"/>
                    <a:pt x="99157" y="80218"/>
                    <a:pt x="93427" y="87511"/>
                  </a:cubicBezTo>
                  <a:cubicBezTo>
                    <a:pt x="89632" y="92348"/>
                    <a:pt x="82786" y="99305"/>
                    <a:pt x="72889" y="108384"/>
                  </a:cubicBezTo>
                  <a:cubicBezTo>
                    <a:pt x="62992" y="117462"/>
                    <a:pt x="56722" y="123490"/>
                    <a:pt x="54081" y="126467"/>
                  </a:cubicBezTo>
                  <a:cubicBezTo>
                    <a:pt x="51439" y="129443"/>
                    <a:pt x="49300" y="132345"/>
                    <a:pt x="47663" y="135173"/>
                  </a:cubicBezTo>
                  <a:lnTo>
                    <a:pt x="109947" y="135173"/>
                  </a:lnTo>
                  <a:lnTo>
                    <a:pt x="109947" y="164306"/>
                  </a:lnTo>
                  <a:lnTo>
                    <a:pt x="0" y="164306"/>
                  </a:lnTo>
                  <a:cubicBezTo>
                    <a:pt x="1191" y="153293"/>
                    <a:pt x="4763" y="142856"/>
                    <a:pt x="10716" y="132996"/>
                  </a:cubicBezTo>
                  <a:cubicBezTo>
                    <a:pt x="16669" y="123136"/>
                    <a:pt x="28426" y="110058"/>
                    <a:pt x="45988" y="93762"/>
                  </a:cubicBezTo>
                  <a:cubicBezTo>
                    <a:pt x="60127" y="80590"/>
                    <a:pt x="68796" y="71661"/>
                    <a:pt x="71996" y="66972"/>
                  </a:cubicBezTo>
                  <a:cubicBezTo>
                    <a:pt x="76312" y="60498"/>
                    <a:pt x="78470" y="54099"/>
                    <a:pt x="78470" y="47774"/>
                  </a:cubicBezTo>
                  <a:cubicBezTo>
                    <a:pt x="78470" y="40779"/>
                    <a:pt x="76591" y="35402"/>
                    <a:pt x="72833" y="31644"/>
                  </a:cubicBezTo>
                  <a:cubicBezTo>
                    <a:pt x="69075" y="27886"/>
                    <a:pt x="63885" y="26008"/>
                    <a:pt x="57262" y="26008"/>
                  </a:cubicBezTo>
                  <a:cubicBezTo>
                    <a:pt x="50713" y="26008"/>
                    <a:pt x="45505" y="27980"/>
                    <a:pt x="41635" y="31923"/>
                  </a:cubicBezTo>
                  <a:cubicBezTo>
                    <a:pt x="37765" y="35867"/>
                    <a:pt x="35533" y="42416"/>
                    <a:pt x="34938" y="51569"/>
                  </a:cubicBezTo>
                  <a:lnTo>
                    <a:pt x="3684" y="48443"/>
                  </a:lnTo>
                  <a:cubicBezTo>
                    <a:pt x="5544" y="31179"/>
                    <a:pt x="11386" y="18789"/>
                    <a:pt x="21208" y="11274"/>
                  </a:cubicBezTo>
                  <a:cubicBezTo>
                    <a:pt x="31031" y="3758"/>
                    <a:pt x="43309" y="0"/>
                    <a:pt x="5804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25" name="Group 24">
            <a:extLst>
              <a:ext uri="{FF2B5EF4-FFF2-40B4-BE49-F238E27FC236}">
                <a16:creationId xmlns:a16="http://schemas.microsoft.com/office/drawing/2014/main" id="{1C07CE1B-3C04-4E48-9D63-28DD052C978F}"/>
              </a:ext>
            </a:extLst>
          </p:cNvPr>
          <p:cNvGrpSpPr/>
          <p:nvPr/>
        </p:nvGrpSpPr>
        <p:grpSpPr>
          <a:xfrm>
            <a:off x="7828167" y="2139585"/>
            <a:ext cx="327026" cy="320676"/>
            <a:chOff x="9609455" y="1790224"/>
            <a:chExt cx="327026" cy="320676"/>
          </a:xfrm>
        </p:grpSpPr>
        <p:sp>
          <p:nvSpPr>
            <p:cNvPr id="26" name="TextBox 25">
              <a:extLst>
                <a:ext uri="{FF2B5EF4-FFF2-40B4-BE49-F238E27FC236}">
                  <a16:creationId xmlns:a16="http://schemas.microsoft.com/office/drawing/2014/main" id="{78859FD5-89F2-4212-B1D8-B8FFB687ADA2}"/>
                </a:ext>
              </a:extLst>
            </p:cNvPr>
            <p:cNvSpPr txBox="1"/>
            <p:nvPr/>
          </p:nvSpPr>
          <p:spPr>
            <a:xfrm>
              <a:off x="9609455" y="1790224"/>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27" name="TextBox 26">
              <a:extLst>
                <a:ext uri="{FF2B5EF4-FFF2-40B4-BE49-F238E27FC236}">
                  <a16:creationId xmlns:a16="http://schemas.microsoft.com/office/drawing/2014/main" id="{7E37B1AF-79AB-4439-A648-AFAF47D26024}"/>
                </a:ext>
              </a:extLst>
            </p:cNvPr>
            <p:cNvSpPr txBox="1"/>
            <p:nvPr/>
          </p:nvSpPr>
          <p:spPr>
            <a:xfrm>
              <a:off x="9717939" y="1870756"/>
              <a:ext cx="110058" cy="164195"/>
            </a:xfrm>
            <a:custGeom>
              <a:avLst/>
              <a:gdLst/>
              <a:ahLst/>
              <a:cxnLst/>
              <a:rect l="l" t="t" r="r" b="b"/>
              <a:pathLst>
                <a:path w="110058" h="164195">
                  <a:moveTo>
                    <a:pt x="19869" y="0"/>
                  </a:moveTo>
                  <a:lnTo>
                    <a:pt x="102803" y="0"/>
                  </a:lnTo>
                  <a:lnTo>
                    <a:pt x="102803" y="29356"/>
                  </a:lnTo>
                  <a:lnTo>
                    <a:pt x="43644" y="29356"/>
                  </a:lnTo>
                  <a:lnTo>
                    <a:pt x="38733" y="57150"/>
                  </a:lnTo>
                  <a:cubicBezTo>
                    <a:pt x="45727" y="53653"/>
                    <a:pt x="52871" y="51904"/>
                    <a:pt x="60164" y="51904"/>
                  </a:cubicBezTo>
                  <a:cubicBezTo>
                    <a:pt x="74079" y="51904"/>
                    <a:pt x="85874" y="56964"/>
                    <a:pt x="95548" y="67084"/>
                  </a:cubicBezTo>
                  <a:cubicBezTo>
                    <a:pt x="105222" y="77205"/>
                    <a:pt x="110058" y="90339"/>
                    <a:pt x="110058" y="106486"/>
                  </a:cubicBezTo>
                  <a:cubicBezTo>
                    <a:pt x="110058" y="119955"/>
                    <a:pt x="106152" y="131973"/>
                    <a:pt x="98338" y="142540"/>
                  </a:cubicBezTo>
                  <a:cubicBezTo>
                    <a:pt x="87697" y="156976"/>
                    <a:pt x="72926" y="164195"/>
                    <a:pt x="54025" y="164195"/>
                  </a:cubicBezTo>
                  <a:cubicBezTo>
                    <a:pt x="38919" y="164195"/>
                    <a:pt x="26603" y="160139"/>
                    <a:pt x="17078" y="152028"/>
                  </a:cubicBezTo>
                  <a:cubicBezTo>
                    <a:pt x="7553" y="143917"/>
                    <a:pt x="1860" y="133015"/>
                    <a:pt x="0" y="119323"/>
                  </a:cubicBezTo>
                  <a:lnTo>
                    <a:pt x="31254" y="116086"/>
                  </a:lnTo>
                  <a:cubicBezTo>
                    <a:pt x="32147" y="123155"/>
                    <a:pt x="34789" y="128755"/>
                    <a:pt x="39179" y="132885"/>
                  </a:cubicBezTo>
                  <a:cubicBezTo>
                    <a:pt x="43569" y="137015"/>
                    <a:pt x="48630" y="139080"/>
                    <a:pt x="54359" y="139080"/>
                  </a:cubicBezTo>
                  <a:cubicBezTo>
                    <a:pt x="60908" y="139080"/>
                    <a:pt x="66452" y="136420"/>
                    <a:pt x="70991" y="131099"/>
                  </a:cubicBezTo>
                  <a:cubicBezTo>
                    <a:pt x="75530" y="125778"/>
                    <a:pt x="77800" y="117760"/>
                    <a:pt x="77800" y="107045"/>
                  </a:cubicBezTo>
                  <a:cubicBezTo>
                    <a:pt x="77800" y="96999"/>
                    <a:pt x="75549" y="89464"/>
                    <a:pt x="71047" y="84441"/>
                  </a:cubicBezTo>
                  <a:cubicBezTo>
                    <a:pt x="66545" y="79418"/>
                    <a:pt x="60685" y="76907"/>
                    <a:pt x="53467" y="76907"/>
                  </a:cubicBezTo>
                  <a:cubicBezTo>
                    <a:pt x="44462" y="76907"/>
                    <a:pt x="36388" y="80888"/>
                    <a:pt x="29245" y="88850"/>
                  </a:cubicBezTo>
                  <a:lnTo>
                    <a:pt x="3795" y="85167"/>
                  </a:lnTo>
                  <a:lnTo>
                    <a:pt x="1986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31" name="Group 30">
            <a:extLst>
              <a:ext uri="{FF2B5EF4-FFF2-40B4-BE49-F238E27FC236}">
                <a16:creationId xmlns:a16="http://schemas.microsoft.com/office/drawing/2014/main" id="{1C9CCBD2-576E-49FB-B5D7-41B70AA51FFA}"/>
              </a:ext>
            </a:extLst>
          </p:cNvPr>
          <p:cNvGrpSpPr/>
          <p:nvPr/>
        </p:nvGrpSpPr>
        <p:grpSpPr>
          <a:xfrm>
            <a:off x="9590982" y="2128383"/>
            <a:ext cx="327026" cy="320676"/>
            <a:chOff x="785495" y="3165038"/>
            <a:chExt cx="327026" cy="320676"/>
          </a:xfrm>
        </p:grpSpPr>
        <p:sp>
          <p:nvSpPr>
            <p:cNvPr id="32" name="TextBox 31">
              <a:extLst>
                <a:ext uri="{FF2B5EF4-FFF2-40B4-BE49-F238E27FC236}">
                  <a16:creationId xmlns:a16="http://schemas.microsoft.com/office/drawing/2014/main" id="{991A934C-B381-4AE9-80B9-CDA43CE8AD1F}"/>
                </a:ext>
              </a:extLst>
            </p:cNvPr>
            <p:cNvSpPr txBox="1"/>
            <p:nvPr/>
          </p:nvSpPr>
          <p:spPr>
            <a:xfrm>
              <a:off x="785495" y="3165038"/>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33" name="TextBox 32">
              <a:extLst>
                <a:ext uri="{FF2B5EF4-FFF2-40B4-BE49-F238E27FC236}">
                  <a16:creationId xmlns:a16="http://schemas.microsoft.com/office/drawing/2014/main" id="{62F1F575-35CF-42EA-9999-D5119B8DDFE5}"/>
                </a:ext>
              </a:extLst>
            </p:cNvPr>
            <p:cNvSpPr txBox="1"/>
            <p:nvPr/>
          </p:nvSpPr>
          <p:spPr>
            <a:xfrm>
              <a:off x="894370" y="3242668"/>
              <a:ext cx="109277" cy="167097"/>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34" name="Group 33">
            <a:extLst>
              <a:ext uri="{FF2B5EF4-FFF2-40B4-BE49-F238E27FC236}">
                <a16:creationId xmlns:a16="http://schemas.microsoft.com/office/drawing/2014/main" id="{048C59E4-94C5-4BFF-8CD7-C9E8D0F69CFC}"/>
              </a:ext>
            </a:extLst>
          </p:cNvPr>
          <p:cNvGrpSpPr/>
          <p:nvPr/>
        </p:nvGrpSpPr>
        <p:grpSpPr>
          <a:xfrm>
            <a:off x="692582" y="3390551"/>
            <a:ext cx="327026" cy="320676"/>
            <a:chOff x="3048635" y="3245485"/>
            <a:chExt cx="327026" cy="320676"/>
          </a:xfrm>
        </p:grpSpPr>
        <p:sp>
          <p:nvSpPr>
            <p:cNvPr id="35" name="TextBox 34">
              <a:extLst>
                <a:ext uri="{FF2B5EF4-FFF2-40B4-BE49-F238E27FC236}">
                  <a16:creationId xmlns:a16="http://schemas.microsoft.com/office/drawing/2014/main" id="{29A831D0-C5A1-4CEC-A389-44325CCCA467}"/>
                </a:ext>
              </a:extLst>
            </p:cNvPr>
            <p:cNvSpPr txBox="1"/>
            <p:nvPr/>
          </p:nvSpPr>
          <p:spPr>
            <a:xfrm>
              <a:off x="3048635" y="3245485"/>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36" name="TextBox 35">
              <a:extLst>
                <a:ext uri="{FF2B5EF4-FFF2-40B4-BE49-F238E27FC236}">
                  <a16:creationId xmlns:a16="http://schemas.microsoft.com/office/drawing/2014/main" id="{19DEEA56-EC97-4FEE-8D04-52D17603AB14}"/>
                </a:ext>
              </a:extLst>
            </p:cNvPr>
            <p:cNvSpPr txBox="1"/>
            <p:nvPr/>
          </p:nvSpPr>
          <p:spPr>
            <a:xfrm>
              <a:off x="3158514" y="3326016"/>
              <a:ext cx="107268" cy="161404"/>
            </a:xfrm>
            <a:custGeom>
              <a:avLst/>
              <a:gdLst/>
              <a:ahLst/>
              <a:cxnLst/>
              <a:rect l="l" t="t" r="r" b="b"/>
              <a:pathLst>
                <a:path w="107268" h="161404">
                  <a:moveTo>
                    <a:pt x="0" y="0"/>
                  </a:moveTo>
                  <a:lnTo>
                    <a:pt x="107268" y="0"/>
                  </a:lnTo>
                  <a:lnTo>
                    <a:pt x="107268" y="22771"/>
                  </a:lnTo>
                  <a:cubicBezTo>
                    <a:pt x="98412" y="31477"/>
                    <a:pt x="89408" y="43979"/>
                    <a:pt x="80255" y="60275"/>
                  </a:cubicBezTo>
                  <a:cubicBezTo>
                    <a:pt x="71102" y="76572"/>
                    <a:pt x="64126" y="93892"/>
                    <a:pt x="59326" y="112235"/>
                  </a:cubicBezTo>
                  <a:cubicBezTo>
                    <a:pt x="54527" y="130578"/>
                    <a:pt x="52164" y="146968"/>
                    <a:pt x="52238" y="161404"/>
                  </a:cubicBezTo>
                  <a:lnTo>
                    <a:pt x="21989" y="161404"/>
                  </a:lnTo>
                  <a:cubicBezTo>
                    <a:pt x="22510" y="138782"/>
                    <a:pt x="27179" y="115714"/>
                    <a:pt x="35997" y="92199"/>
                  </a:cubicBezTo>
                  <a:cubicBezTo>
                    <a:pt x="44816" y="68684"/>
                    <a:pt x="56592" y="47662"/>
                    <a:pt x="71326" y="29133"/>
                  </a:cubicBezTo>
                  <a:lnTo>
                    <a:pt x="0" y="29133"/>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37" name="Group 36">
            <a:extLst>
              <a:ext uri="{FF2B5EF4-FFF2-40B4-BE49-F238E27FC236}">
                <a16:creationId xmlns:a16="http://schemas.microsoft.com/office/drawing/2014/main" id="{5AE6B8C0-9DAD-46B7-B64C-E514EB06B0AE}"/>
              </a:ext>
            </a:extLst>
          </p:cNvPr>
          <p:cNvGrpSpPr/>
          <p:nvPr/>
        </p:nvGrpSpPr>
        <p:grpSpPr>
          <a:xfrm>
            <a:off x="7811232" y="3379916"/>
            <a:ext cx="295818" cy="304894"/>
            <a:chOff x="840922" y="4742457"/>
            <a:chExt cx="295818" cy="304894"/>
          </a:xfrm>
        </p:grpSpPr>
        <p:sp>
          <p:nvSpPr>
            <p:cNvPr id="38" name="TextBox 37">
              <a:extLst>
                <a:ext uri="{FF2B5EF4-FFF2-40B4-BE49-F238E27FC236}">
                  <a16:creationId xmlns:a16="http://schemas.microsoft.com/office/drawing/2014/main" id="{AFF5D11D-1DD7-4A93-B330-81B252A7AC18}"/>
                </a:ext>
              </a:extLst>
            </p:cNvPr>
            <p:cNvSpPr txBox="1"/>
            <p:nvPr/>
          </p:nvSpPr>
          <p:spPr>
            <a:xfrm>
              <a:off x="840922" y="474245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39" name="TextBox 38">
              <a:extLst>
                <a:ext uri="{FF2B5EF4-FFF2-40B4-BE49-F238E27FC236}">
                  <a16:creationId xmlns:a16="http://schemas.microsoft.com/office/drawing/2014/main" id="{2957638D-0D1A-416E-BBBA-12D26C9DB02F}"/>
                </a:ext>
              </a:extLst>
            </p:cNvPr>
            <p:cNvSpPr txBox="1"/>
            <p:nvPr/>
          </p:nvSpPr>
          <p:spPr>
            <a:xfrm>
              <a:off x="892101"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40" name="TextBox 39">
              <a:extLst>
                <a:ext uri="{FF2B5EF4-FFF2-40B4-BE49-F238E27FC236}">
                  <a16:creationId xmlns:a16="http://schemas.microsoft.com/office/drawing/2014/main" id="{A94B08DD-6B1C-4F4B-945E-EB7205323E56}"/>
                </a:ext>
              </a:extLst>
            </p:cNvPr>
            <p:cNvSpPr txBox="1"/>
            <p:nvPr/>
          </p:nvSpPr>
          <p:spPr>
            <a:xfrm>
              <a:off x="996876"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41" name="Group 40">
            <a:extLst>
              <a:ext uri="{FF2B5EF4-FFF2-40B4-BE49-F238E27FC236}">
                <a16:creationId xmlns:a16="http://schemas.microsoft.com/office/drawing/2014/main" id="{3D3A6C9C-5D38-4B03-8602-910E7255199E}"/>
              </a:ext>
            </a:extLst>
          </p:cNvPr>
          <p:cNvGrpSpPr/>
          <p:nvPr/>
        </p:nvGrpSpPr>
        <p:grpSpPr>
          <a:xfrm>
            <a:off x="4263610" y="3390551"/>
            <a:ext cx="303620" cy="331358"/>
            <a:chOff x="7414896" y="3213260"/>
            <a:chExt cx="303620" cy="331358"/>
          </a:xfrm>
        </p:grpSpPr>
        <p:sp>
          <p:nvSpPr>
            <p:cNvPr id="42" name="TextBox 41">
              <a:extLst>
                <a:ext uri="{FF2B5EF4-FFF2-40B4-BE49-F238E27FC236}">
                  <a16:creationId xmlns:a16="http://schemas.microsoft.com/office/drawing/2014/main" id="{383528A1-BAB7-49CB-95AA-5F1E2BBCEEEE}"/>
                </a:ext>
              </a:extLst>
            </p:cNvPr>
            <p:cNvSpPr txBox="1"/>
            <p:nvPr/>
          </p:nvSpPr>
          <p:spPr>
            <a:xfrm>
              <a:off x="7414896" y="3213260"/>
              <a:ext cx="303620" cy="331358"/>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43" name="TextBox 42">
              <a:extLst>
                <a:ext uri="{FF2B5EF4-FFF2-40B4-BE49-F238E27FC236}">
                  <a16:creationId xmlns:a16="http://schemas.microsoft.com/office/drawing/2014/main" id="{7F536C46-3BC4-4523-A82A-350C7730BF6C}"/>
                </a:ext>
              </a:extLst>
            </p:cNvPr>
            <p:cNvSpPr txBox="1"/>
            <p:nvPr/>
          </p:nvSpPr>
          <p:spPr>
            <a:xfrm>
              <a:off x="7512068" y="3290888"/>
              <a:ext cx="109277" cy="167208"/>
            </a:xfrm>
            <a:custGeom>
              <a:avLst/>
              <a:gdLst/>
              <a:ahLst/>
              <a:cxnLst/>
              <a:rect l="l" t="t" r="r" b="b"/>
              <a:pathLst>
                <a:path w="109277" h="167208">
                  <a:moveTo>
                    <a:pt x="52462" y="0"/>
                  </a:moveTo>
                  <a:cubicBezTo>
                    <a:pt x="69056" y="0"/>
                    <a:pt x="82674" y="6418"/>
                    <a:pt x="93315" y="19255"/>
                  </a:cubicBezTo>
                  <a:cubicBezTo>
                    <a:pt x="103957" y="32091"/>
                    <a:pt x="109277" y="53206"/>
                    <a:pt x="109277" y="82599"/>
                  </a:cubicBezTo>
                  <a:cubicBezTo>
                    <a:pt x="109277" y="112514"/>
                    <a:pt x="103733" y="134094"/>
                    <a:pt x="92646" y="147340"/>
                  </a:cubicBezTo>
                  <a:cubicBezTo>
                    <a:pt x="81558" y="160585"/>
                    <a:pt x="67122" y="167208"/>
                    <a:pt x="49337" y="167208"/>
                  </a:cubicBezTo>
                  <a:cubicBezTo>
                    <a:pt x="36537" y="167208"/>
                    <a:pt x="26194" y="163804"/>
                    <a:pt x="18306" y="156995"/>
                  </a:cubicBezTo>
                  <a:cubicBezTo>
                    <a:pt x="10418" y="150186"/>
                    <a:pt x="5358" y="140010"/>
                    <a:pt x="3126" y="126467"/>
                  </a:cubicBezTo>
                  <a:lnTo>
                    <a:pt x="33486" y="123118"/>
                  </a:lnTo>
                  <a:cubicBezTo>
                    <a:pt x="34231" y="129294"/>
                    <a:pt x="36165" y="133871"/>
                    <a:pt x="39291" y="136847"/>
                  </a:cubicBezTo>
                  <a:cubicBezTo>
                    <a:pt x="42416" y="139824"/>
                    <a:pt x="46546" y="141312"/>
                    <a:pt x="51681" y="141312"/>
                  </a:cubicBezTo>
                  <a:cubicBezTo>
                    <a:pt x="58155" y="141312"/>
                    <a:pt x="63661" y="138336"/>
                    <a:pt x="68201" y="132382"/>
                  </a:cubicBezTo>
                  <a:cubicBezTo>
                    <a:pt x="72740" y="126429"/>
                    <a:pt x="75642" y="114077"/>
                    <a:pt x="76907" y="95324"/>
                  </a:cubicBezTo>
                  <a:cubicBezTo>
                    <a:pt x="69019" y="104477"/>
                    <a:pt x="59159" y="109054"/>
                    <a:pt x="47327" y="109054"/>
                  </a:cubicBezTo>
                  <a:cubicBezTo>
                    <a:pt x="34454" y="109054"/>
                    <a:pt x="23348" y="104087"/>
                    <a:pt x="14009" y="94152"/>
                  </a:cubicBezTo>
                  <a:cubicBezTo>
                    <a:pt x="4670" y="84218"/>
                    <a:pt x="0" y="71289"/>
                    <a:pt x="0" y="55364"/>
                  </a:cubicBezTo>
                  <a:cubicBezTo>
                    <a:pt x="0" y="38770"/>
                    <a:pt x="4930" y="25394"/>
                    <a:pt x="14790" y="15236"/>
                  </a:cubicBezTo>
                  <a:cubicBezTo>
                    <a:pt x="24650" y="5079"/>
                    <a:pt x="37207" y="0"/>
                    <a:pt x="52462" y="0"/>
                  </a:cubicBezTo>
                  <a:close/>
                  <a:moveTo>
                    <a:pt x="51011" y="26008"/>
                  </a:moveTo>
                  <a:cubicBezTo>
                    <a:pt x="45207" y="26008"/>
                    <a:pt x="40388" y="28296"/>
                    <a:pt x="36556" y="32872"/>
                  </a:cubicBezTo>
                  <a:cubicBezTo>
                    <a:pt x="32724" y="37449"/>
                    <a:pt x="30808" y="44946"/>
                    <a:pt x="30808" y="55364"/>
                  </a:cubicBezTo>
                  <a:cubicBezTo>
                    <a:pt x="30808" y="65931"/>
                    <a:pt x="32891" y="73688"/>
                    <a:pt x="37058" y="78637"/>
                  </a:cubicBezTo>
                  <a:cubicBezTo>
                    <a:pt x="41226" y="83585"/>
                    <a:pt x="46434" y="86060"/>
                    <a:pt x="52685" y="86060"/>
                  </a:cubicBezTo>
                  <a:cubicBezTo>
                    <a:pt x="58713" y="86060"/>
                    <a:pt x="63792" y="83678"/>
                    <a:pt x="67922" y="78916"/>
                  </a:cubicBezTo>
                  <a:cubicBezTo>
                    <a:pt x="72052" y="74153"/>
                    <a:pt x="74117" y="67159"/>
                    <a:pt x="74117" y="57931"/>
                  </a:cubicBezTo>
                  <a:cubicBezTo>
                    <a:pt x="74117" y="47811"/>
                    <a:pt x="71791" y="39960"/>
                    <a:pt x="67140" y="34379"/>
                  </a:cubicBezTo>
                  <a:cubicBezTo>
                    <a:pt x="62489" y="28798"/>
                    <a:pt x="57113" y="26008"/>
                    <a:pt x="51011" y="2600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44" name="Group 43">
            <a:extLst>
              <a:ext uri="{FF2B5EF4-FFF2-40B4-BE49-F238E27FC236}">
                <a16:creationId xmlns:a16="http://schemas.microsoft.com/office/drawing/2014/main" id="{417ECD54-994A-4768-AD8E-0AB292D5A869}"/>
              </a:ext>
            </a:extLst>
          </p:cNvPr>
          <p:cNvGrpSpPr/>
          <p:nvPr/>
        </p:nvGrpSpPr>
        <p:grpSpPr>
          <a:xfrm>
            <a:off x="6066597" y="3415253"/>
            <a:ext cx="295818" cy="304894"/>
            <a:chOff x="9609456" y="3268345"/>
            <a:chExt cx="295818" cy="304894"/>
          </a:xfrm>
        </p:grpSpPr>
        <p:sp>
          <p:nvSpPr>
            <p:cNvPr id="45" name="TextBox 44">
              <a:extLst>
                <a:ext uri="{FF2B5EF4-FFF2-40B4-BE49-F238E27FC236}">
                  <a16:creationId xmlns:a16="http://schemas.microsoft.com/office/drawing/2014/main" id="{BFCA1DB2-DC24-45DA-BA8E-F819ABF1A496}"/>
                </a:ext>
              </a:extLst>
            </p:cNvPr>
            <p:cNvSpPr txBox="1"/>
            <p:nvPr/>
          </p:nvSpPr>
          <p:spPr>
            <a:xfrm>
              <a:off x="9609456" y="3268345"/>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46" name="TextBox 45">
              <a:extLst>
                <a:ext uri="{FF2B5EF4-FFF2-40B4-BE49-F238E27FC236}">
                  <a16:creationId xmlns:a16="http://schemas.microsoft.com/office/drawing/2014/main" id="{11B8C997-40AF-4639-8558-D0C20A93F517}"/>
                </a:ext>
              </a:extLst>
            </p:cNvPr>
            <p:cNvSpPr txBox="1"/>
            <p:nvPr/>
          </p:nvSpPr>
          <p:spPr>
            <a:xfrm>
              <a:off x="9648507" y="3338023"/>
              <a:ext cx="71884" cy="164306"/>
            </a:xfrm>
            <a:custGeom>
              <a:avLst/>
              <a:gdLst/>
              <a:ahLst/>
              <a:cxnLst/>
              <a:rect l="l" t="t" r="r" b="b"/>
              <a:pathLst>
                <a:path w="71884" h="164306">
                  <a:moveTo>
                    <a:pt x="46434" y="0"/>
                  </a:moveTo>
                  <a:lnTo>
                    <a:pt x="71884" y="0"/>
                  </a:lnTo>
                  <a:lnTo>
                    <a:pt x="71884" y="164306"/>
                  </a:lnTo>
                  <a:lnTo>
                    <a:pt x="40518" y="164306"/>
                  </a:lnTo>
                  <a:lnTo>
                    <a:pt x="40518" y="46099"/>
                  </a:lnTo>
                  <a:cubicBezTo>
                    <a:pt x="29058" y="56815"/>
                    <a:pt x="15552" y="64740"/>
                    <a:pt x="0" y="69875"/>
                  </a:cubicBezTo>
                  <a:lnTo>
                    <a:pt x="0" y="41411"/>
                  </a:lnTo>
                  <a:cubicBezTo>
                    <a:pt x="8185" y="38732"/>
                    <a:pt x="17078" y="33654"/>
                    <a:pt x="26677" y="26175"/>
                  </a:cubicBezTo>
                  <a:cubicBezTo>
                    <a:pt x="36276" y="18696"/>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47" name="TextBox 46">
              <a:extLst>
                <a:ext uri="{FF2B5EF4-FFF2-40B4-BE49-F238E27FC236}">
                  <a16:creationId xmlns:a16="http://schemas.microsoft.com/office/drawing/2014/main" id="{2CACB9F2-FEA6-466B-9C7F-7E700072AB5C}"/>
                </a:ext>
              </a:extLst>
            </p:cNvPr>
            <p:cNvSpPr txBox="1"/>
            <p:nvPr/>
          </p:nvSpPr>
          <p:spPr>
            <a:xfrm>
              <a:off x="9754323" y="3338024"/>
              <a:ext cx="106264" cy="167097"/>
            </a:xfrm>
            <a:custGeom>
              <a:avLst/>
              <a:gdLst/>
              <a:ahLst/>
              <a:cxnLst/>
              <a:rect l="l" t="t" r="r" b="b"/>
              <a:pathLst>
                <a:path w="106264" h="167097">
                  <a:moveTo>
                    <a:pt x="53132" y="0"/>
                  </a:moveTo>
                  <a:cubicBezTo>
                    <a:pt x="68982" y="0"/>
                    <a:pt x="81372" y="5655"/>
                    <a:pt x="90302" y="16966"/>
                  </a:cubicBezTo>
                  <a:cubicBezTo>
                    <a:pt x="100943" y="30361"/>
                    <a:pt x="106264" y="52573"/>
                    <a:pt x="106264" y="83604"/>
                  </a:cubicBezTo>
                  <a:cubicBezTo>
                    <a:pt x="106264" y="114560"/>
                    <a:pt x="100906" y="136810"/>
                    <a:pt x="90190" y="150353"/>
                  </a:cubicBezTo>
                  <a:cubicBezTo>
                    <a:pt x="81335" y="161516"/>
                    <a:pt x="68982" y="167097"/>
                    <a:pt x="53132" y="167097"/>
                  </a:cubicBezTo>
                  <a:cubicBezTo>
                    <a:pt x="37207" y="167097"/>
                    <a:pt x="24371" y="160976"/>
                    <a:pt x="14623" y="148735"/>
                  </a:cubicBezTo>
                  <a:cubicBezTo>
                    <a:pt x="4875" y="136494"/>
                    <a:pt x="0" y="114672"/>
                    <a:pt x="0" y="83269"/>
                  </a:cubicBezTo>
                  <a:cubicBezTo>
                    <a:pt x="0" y="52462"/>
                    <a:pt x="5358" y="30286"/>
                    <a:pt x="16074" y="16743"/>
                  </a:cubicBezTo>
                  <a:cubicBezTo>
                    <a:pt x="24929" y="5581"/>
                    <a:pt x="37282" y="0"/>
                    <a:pt x="53132" y="0"/>
                  </a:cubicBezTo>
                  <a:close/>
                  <a:moveTo>
                    <a:pt x="53132" y="26008"/>
                  </a:moveTo>
                  <a:cubicBezTo>
                    <a:pt x="49337" y="26008"/>
                    <a:pt x="45951" y="27217"/>
                    <a:pt x="42975" y="29635"/>
                  </a:cubicBezTo>
                  <a:cubicBezTo>
                    <a:pt x="39998" y="32054"/>
                    <a:pt x="37691" y="36388"/>
                    <a:pt x="36054" y="42639"/>
                  </a:cubicBezTo>
                  <a:cubicBezTo>
                    <a:pt x="33896" y="50750"/>
                    <a:pt x="32817" y="64405"/>
                    <a:pt x="32817" y="83604"/>
                  </a:cubicBezTo>
                  <a:cubicBezTo>
                    <a:pt x="32817" y="102803"/>
                    <a:pt x="33784" y="115993"/>
                    <a:pt x="35719" y="123174"/>
                  </a:cubicBezTo>
                  <a:cubicBezTo>
                    <a:pt x="37654" y="130355"/>
                    <a:pt x="40091" y="135136"/>
                    <a:pt x="43030" y="137517"/>
                  </a:cubicBezTo>
                  <a:cubicBezTo>
                    <a:pt x="45970" y="139898"/>
                    <a:pt x="49337" y="141089"/>
                    <a:pt x="53132" y="141089"/>
                  </a:cubicBezTo>
                  <a:cubicBezTo>
                    <a:pt x="56927" y="141089"/>
                    <a:pt x="60313" y="139880"/>
                    <a:pt x="63290" y="137461"/>
                  </a:cubicBezTo>
                  <a:cubicBezTo>
                    <a:pt x="66266" y="135043"/>
                    <a:pt x="68573" y="130708"/>
                    <a:pt x="70210" y="124457"/>
                  </a:cubicBezTo>
                  <a:cubicBezTo>
                    <a:pt x="72368" y="116421"/>
                    <a:pt x="73447" y="102803"/>
                    <a:pt x="73447" y="83604"/>
                  </a:cubicBezTo>
                  <a:cubicBezTo>
                    <a:pt x="73447" y="64405"/>
                    <a:pt x="72480" y="51215"/>
                    <a:pt x="70545" y="44034"/>
                  </a:cubicBezTo>
                  <a:cubicBezTo>
                    <a:pt x="68610" y="36853"/>
                    <a:pt x="66173" y="32054"/>
                    <a:pt x="63234" y="29635"/>
                  </a:cubicBezTo>
                  <a:cubicBezTo>
                    <a:pt x="60294" y="27217"/>
                    <a:pt x="56927" y="26008"/>
                    <a:pt x="53132" y="2600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48" name="Group 47">
            <a:extLst>
              <a:ext uri="{FF2B5EF4-FFF2-40B4-BE49-F238E27FC236}">
                <a16:creationId xmlns:a16="http://schemas.microsoft.com/office/drawing/2014/main" id="{268E34CF-A36B-47A9-9DA2-63FE3940FA3C}"/>
              </a:ext>
            </a:extLst>
          </p:cNvPr>
          <p:cNvGrpSpPr/>
          <p:nvPr/>
        </p:nvGrpSpPr>
        <p:grpSpPr>
          <a:xfrm>
            <a:off x="2447955" y="3412140"/>
            <a:ext cx="327026" cy="320676"/>
            <a:chOff x="5235575" y="3268345"/>
            <a:chExt cx="327026" cy="320676"/>
          </a:xfrm>
        </p:grpSpPr>
        <p:sp>
          <p:nvSpPr>
            <p:cNvPr id="49" name="TextBox 48">
              <a:extLst>
                <a:ext uri="{FF2B5EF4-FFF2-40B4-BE49-F238E27FC236}">
                  <a16:creationId xmlns:a16="http://schemas.microsoft.com/office/drawing/2014/main" id="{5E34FF46-527A-4770-83BD-D92126BE86A0}"/>
                </a:ext>
              </a:extLst>
            </p:cNvPr>
            <p:cNvSpPr txBox="1"/>
            <p:nvPr/>
          </p:nvSpPr>
          <p:spPr>
            <a:xfrm>
              <a:off x="5235575" y="3268345"/>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50" name="TextBox 49">
              <a:extLst>
                <a:ext uri="{FF2B5EF4-FFF2-40B4-BE49-F238E27FC236}">
                  <a16:creationId xmlns:a16="http://schemas.microsoft.com/office/drawing/2014/main" id="{67DE5CB1-BFF3-4F02-AB63-CB812152FB73}"/>
                </a:ext>
              </a:extLst>
            </p:cNvPr>
            <p:cNvSpPr txBox="1"/>
            <p:nvPr/>
          </p:nvSpPr>
          <p:spPr>
            <a:xfrm>
              <a:off x="5345287" y="3345974"/>
              <a:ext cx="107603" cy="167208"/>
            </a:xfrm>
            <a:custGeom>
              <a:avLst/>
              <a:gdLst/>
              <a:ahLst/>
              <a:cxnLst/>
              <a:rect l="l" t="t" r="r" b="b"/>
              <a:pathLst>
                <a:path w="107603" h="167208">
                  <a:moveTo>
                    <a:pt x="53244" y="0"/>
                  </a:moveTo>
                  <a:cubicBezTo>
                    <a:pt x="68796" y="0"/>
                    <a:pt x="80870" y="3981"/>
                    <a:pt x="89465" y="11943"/>
                  </a:cubicBezTo>
                  <a:cubicBezTo>
                    <a:pt x="98059" y="19906"/>
                    <a:pt x="102357" y="29989"/>
                    <a:pt x="102357" y="42193"/>
                  </a:cubicBezTo>
                  <a:cubicBezTo>
                    <a:pt x="102357" y="49783"/>
                    <a:pt x="100385" y="56536"/>
                    <a:pt x="96441" y="62452"/>
                  </a:cubicBezTo>
                  <a:cubicBezTo>
                    <a:pt x="92497" y="68368"/>
                    <a:pt x="86953" y="72888"/>
                    <a:pt x="79809" y="76014"/>
                  </a:cubicBezTo>
                  <a:cubicBezTo>
                    <a:pt x="88888" y="79660"/>
                    <a:pt x="95790" y="84981"/>
                    <a:pt x="100515" y="91976"/>
                  </a:cubicBezTo>
                  <a:cubicBezTo>
                    <a:pt x="105240" y="98971"/>
                    <a:pt x="107603" y="107045"/>
                    <a:pt x="107603" y="116197"/>
                  </a:cubicBezTo>
                  <a:cubicBezTo>
                    <a:pt x="107603" y="131304"/>
                    <a:pt x="102785" y="143582"/>
                    <a:pt x="93148" y="153032"/>
                  </a:cubicBezTo>
                  <a:cubicBezTo>
                    <a:pt x="83511" y="162483"/>
                    <a:pt x="70694" y="167208"/>
                    <a:pt x="54695" y="167208"/>
                  </a:cubicBezTo>
                  <a:cubicBezTo>
                    <a:pt x="39812" y="167208"/>
                    <a:pt x="27422" y="163302"/>
                    <a:pt x="17525" y="155488"/>
                  </a:cubicBezTo>
                  <a:cubicBezTo>
                    <a:pt x="5842" y="146261"/>
                    <a:pt x="0" y="133610"/>
                    <a:pt x="0" y="117537"/>
                  </a:cubicBezTo>
                  <a:cubicBezTo>
                    <a:pt x="0" y="108682"/>
                    <a:pt x="2196" y="100552"/>
                    <a:pt x="6586" y="93148"/>
                  </a:cubicBezTo>
                  <a:cubicBezTo>
                    <a:pt x="10976" y="85743"/>
                    <a:pt x="17897" y="80032"/>
                    <a:pt x="27347" y="76014"/>
                  </a:cubicBezTo>
                  <a:cubicBezTo>
                    <a:pt x="19236" y="72591"/>
                    <a:pt x="13339" y="67884"/>
                    <a:pt x="9656" y="61894"/>
                  </a:cubicBezTo>
                  <a:cubicBezTo>
                    <a:pt x="5972" y="55903"/>
                    <a:pt x="4130" y="49336"/>
                    <a:pt x="4130" y="42193"/>
                  </a:cubicBezTo>
                  <a:cubicBezTo>
                    <a:pt x="4130" y="29989"/>
                    <a:pt x="8390" y="19906"/>
                    <a:pt x="16911" y="11943"/>
                  </a:cubicBezTo>
                  <a:cubicBezTo>
                    <a:pt x="25431" y="3981"/>
                    <a:pt x="37542" y="0"/>
                    <a:pt x="53244" y="0"/>
                  </a:cubicBezTo>
                  <a:close/>
                  <a:moveTo>
                    <a:pt x="53578" y="24891"/>
                  </a:moveTo>
                  <a:cubicBezTo>
                    <a:pt x="47551" y="24891"/>
                    <a:pt x="42751" y="26677"/>
                    <a:pt x="39179" y="30249"/>
                  </a:cubicBezTo>
                  <a:cubicBezTo>
                    <a:pt x="35607" y="33821"/>
                    <a:pt x="33821" y="38546"/>
                    <a:pt x="33821" y="44425"/>
                  </a:cubicBezTo>
                  <a:cubicBezTo>
                    <a:pt x="33821" y="50676"/>
                    <a:pt x="35589" y="55550"/>
                    <a:pt x="39123" y="59047"/>
                  </a:cubicBezTo>
                  <a:cubicBezTo>
                    <a:pt x="42658" y="62545"/>
                    <a:pt x="47365" y="64294"/>
                    <a:pt x="53244" y="64294"/>
                  </a:cubicBezTo>
                  <a:cubicBezTo>
                    <a:pt x="59197" y="64294"/>
                    <a:pt x="63959" y="62526"/>
                    <a:pt x="67531" y="58992"/>
                  </a:cubicBezTo>
                  <a:cubicBezTo>
                    <a:pt x="71103" y="55457"/>
                    <a:pt x="72889" y="50564"/>
                    <a:pt x="72889" y="44313"/>
                  </a:cubicBezTo>
                  <a:cubicBezTo>
                    <a:pt x="72889" y="38435"/>
                    <a:pt x="71122" y="33728"/>
                    <a:pt x="67587" y="30193"/>
                  </a:cubicBezTo>
                  <a:cubicBezTo>
                    <a:pt x="64052" y="26659"/>
                    <a:pt x="59383" y="24891"/>
                    <a:pt x="53578" y="24891"/>
                  </a:cubicBezTo>
                  <a:close/>
                  <a:moveTo>
                    <a:pt x="53690" y="89408"/>
                  </a:moveTo>
                  <a:cubicBezTo>
                    <a:pt x="46025" y="89408"/>
                    <a:pt x="40314" y="92050"/>
                    <a:pt x="36556" y="97333"/>
                  </a:cubicBezTo>
                  <a:cubicBezTo>
                    <a:pt x="32798" y="102617"/>
                    <a:pt x="30919" y="108347"/>
                    <a:pt x="30919" y="114523"/>
                  </a:cubicBezTo>
                  <a:cubicBezTo>
                    <a:pt x="30919" y="123155"/>
                    <a:pt x="33133" y="129890"/>
                    <a:pt x="37561" y="134727"/>
                  </a:cubicBezTo>
                  <a:cubicBezTo>
                    <a:pt x="41988" y="139563"/>
                    <a:pt x="47514" y="141982"/>
                    <a:pt x="54137" y="141982"/>
                  </a:cubicBezTo>
                  <a:cubicBezTo>
                    <a:pt x="60611" y="141982"/>
                    <a:pt x="65968" y="139656"/>
                    <a:pt x="70210" y="135006"/>
                  </a:cubicBezTo>
                  <a:cubicBezTo>
                    <a:pt x="74452" y="130355"/>
                    <a:pt x="76572" y="123639"/>
                    <a:pt x="76572" y="114858"/>
                  </a:cubicBezTo>
                  <a:cubicBezTo>
                    <a:pt x="76572" y="107193"/>
                    <a:pt x="74414" y="101036"/>
                    <a:pt x="70098" y="96385"/>
                  </a:cubicBezTo>
                  <a:cubicBezTo>
                    <a:pt x="65782" y="91734"/>
                    <a:pt x="60313" y="89408"/>
                    <a:pt x="53690" y="8940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51" name="Group 50">
            <a:extLst>
              <a:ext uri="{FF2B5EF4-FFF2-40B4-BE49-F238E27FC236}">
                <a16:creationId xmlns:a16="http://schemas.microsoft.com/office/drawing/2014/main" id="{5AF21FB3-3149-4EA7-A6D0-E9FC3910F503}"/>
              </a:ext>
            </a:extLst>
          </p:cNvPr>
          <p:cNvGrpSpPr/>
          <p:nvPr/>
        </p:nvGrpSpPr>
        <p:grpSpPr>
          <a:xfrm>
            <a:off x="9634333" y="3425618"/>
            <a:ext cx="295818" cy="304894"/>
            <a:chOff x="3049362" y="4742457"/>
            <a:chExt cx="295818" cy="304894"/>
          </a:xfrm>
        </p:grpSpPr>
        <p:sp>
          <p:nvSpPr>
            <p:cNvPr id="52" name="TextBox 51">
              <a:extLst>
                <a:ext uri="{FF2B5EF4-FFF2-40B4-BE49-F238E27FC236}">
                  <a16:creationId xmlns:a16="http://schemas.microsoft.com/office/drawing/2014/main" id="{12987082-BCB7-41EF-B00C-5869A42029F0}"/>
                </a:ext>
              </a:extLst>
            </p:cNvPr>
            <p:cNvSpPr txBox="1"/>
            <p:nvPr/>
          </p:nvSpPr>
          <p:spPr>
            <a:xfrm>
              <a:off x="3049362" y="474245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53" name="TextBox 52">
              <a:extLst>
                <a:ext uri="{FF2B5EF4-FFF2-40B4-BE49-F238E27FC236}">
                  <a16:creationId xmlns:a16="http://schemas.microsoft.com/office/drawing/2014/main" id="{9C9CD9AB-572E-4496-8828-B0AE61E02B81}"/>
                </a:ext>
              </a:extLst>
            </p:cNvPr>
            <p:cNvSpPr txBox="1"/>
            <p:nvPr/>
          </p:nvSpPr>
          <p:spPr>
            <a:xfrm>
              <a:off x="3088082"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54" name="TextBox 53">
              <a:extLst>
                <a:ext uri="{FF2B5EF4-FFF2-40B4-BE49-F238E27FC236}">
                  <a16:creationId xmlns:a16="http://schemas.microsoft.com/office/drawing/2014/main" id="{585BABBC-32C4-49AA-A8F0-721BA1BDF0EE}"/>
                </a:ext>
              </a:extLst>
            </p:cNvPr>
            <p:cNvSpPr txBox="1"/>
            <p:nvPr/>
          </p:nvSpPr>
          <p:spPr>
            <a:xfrm>
              <a:off x="3189993" y="4812135"/>
              <a:ext cx="109947" cy="164306"/>
            </a:xfrm>
            <a:custGeom>
              <a:avLst/>
              <a:gdLst/>
              <a:ahLst/>
              <a:cxnLst/>
              <a:rect l="l" t="t" r="r" b="b"/>
              <a:pathLst>
                <a:path w="109947" h="164306">
                  <a:moveTo>
                    <a:pt x="58043" y="0"/>
                  </a:moveTo>
                  <a:cubicBezTo>
                    <a:pt x="74191" y="0"/>
                    <a:pt x="86878" y="4353"/>
                    <a:pt x="96106" y="13060"/>
                  </a:cubicBezTo>
                  <a:cubicBezTo>
                    <a:pt x="105333" y="21766"/>
                    <a:pt x="109947" y="32593"/>
                    <a:pt x="109947" y="45541"/>
                  </a:cubicBezTo>
                  <a:cubicBezTo>
                    <a:pt x="109947" y="52908"/>
                    <a:pt x="108626" y="59922"/>
                    <a:pt x="105984" y="66582"/>
                  </a:cubicBezTo>
                  <a:cubicBezTo>
                    <a:pt x="103342" y="73242"/>
                    <a:pt x="99157" y="80218"/>
                    <a:pt x="93427" y="87511"/>
                  </a:cubicBezTo>
                  <a:cubicBezTo>
                    <a:pt x="89632" y="92348"/>
                    <a:pt x="82785" y="99306"/>
                    <a:pt x="72888" y="108384"/>
                  </a:cubicBezTo>
                  <a:cubicBezTo>
                    <a:pt x="62991" y="117463"/>
                    <a:pt x="56722" y="123490"/>
                    <a:pt x="54080" y="126467"/>
                  </a:cubicBezTo>
                  <a:cubicBezTo>
                    <a:pt x="51439" y="129443"/>
                    <a:pt x="49299" y="132345"/>
                    <a:pt x="47662" y="135173"/>
                  </a:cubicBezTo>
                  <a:lnTo>
                    <a:pt x="109947" y="135173"/>
                  </a:lnTo>
                  <a:lnTo>
                    <a:pt x="109947" y="164306"/>
                  </a:lnTo>
                  <a:lnTo>
                    <a:pt x="0" y="164306"/>
                  </a:lnTo>
                  <a:cubicBezTo>
                    <a:pt x="1190" y="153293"/>
                    <a:pt x="4762" y="142856"/>
                    <a:pt x="10715" y="132997"/>
                  </a:cubicBezTo>
                  <a:cubicBezTo>
                    <a:pt x="16669" y="123137"/>
                    <a:pt x="28426" y="110058"/>
                    <a:pt x="45988" y="93762"/>
                  </a:cubicBezTo>
                  <a:cubicBezTo>
                    <a:pt x="60126" y="80590"/>
                    <a:pt x="68796" y="71661"/>
                    <a:pt x="71995" y="66973"/>
                  </a:cubicBezTo>
                  <a:cubicBezTo>
                    <a:pt x="76311" y="60499"/>
                    <a:pt x="78469" y="54099"/>
                    <a:pt x="78469" y="47774"/>
                  </a:cubicBezTo>
                  <a:cubicBezTo>
                    <a:pt x="78469" y="40779"/>
                    <a:pt x="76590" y="35402"/>
                    <a:pt x="72833" y="31645"/>
                  </a:cubicBezTo>
                  <a:cubicBezTo>
                    <a:pt x="69075" y="27887"/>
                    <a:pt x="63884" y="26008"/>
                    <a:pt x="57261" y="26008"/>
                  </a:cubicBezTo>
                  <a:cubicBezTo>
                    <a:pt x="50713" y="26008"/>
                    <a:pt x="45504" y="27980"/>
                    <a:pt x="41634" y="31924"/>
                  </a:cubicBezTo>
                  <a:cubicBezTo>
                    <a:pt x="37765" y="35868"/>
                    <a:pt x="35533" y="42416"/>
                    <a:pt x="34937" y="51569"/>
                  </a:cubicBezTo>
                  <a:lnTo>
                    <a:pt x="3683" y="48444"/>
                  </a:lnTo>
                  <a:cubicBezTo>
                    <a:pt x="5544" y="31179"/>
                    <a:pt x="11385" y="18790"/>
                    <a:pt x="21208" y="11274"/>
                  </a:cubicBezTo>
                  <a:cubicBezTo>
                    <a:pt x="31030" y="3758"/>
                    <a:pt x="43309" y="0"/>
                    <a:pt x="5804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sp>
        <p:nvSpPr>
          <p:cNvPr id="55" name="TextBox 54">
            <a:extLst>
              <a:ext uri="{FF2B5EF4-FFF2-40B4-BE49-F238E27FC236}">
                <a16:creationId xmlns:a16="http://schemas.microsoft.com/office/drawing/2014/main" id="{EE065DE0-7945-4865-96C3-4BD0DFB128B7}"/>
              </a:ext>
            </a:extLst>
          </p:cNvPr>
          <p:cNvSpPr txBox="1"/>
          <p:nvPr/>
        </p:nvSpPr>
        <p:spPr>
          <a:xfrm>
            <a:off x="2475820" y="2203591"/>
            <a:ext cx="109947" cy="164306"/>
          </a:xfrm>
          <a:custGeom>
            <a:avLst/>
            <a:gdLst/>
            <a:ahLst/>
            <a:cxnLst/>
            <a:rect l="l" t="t" r="r" b="b"/>
            <a:pathLst>
              <a:path w="109947" h="164306">
                <a:moveTo>
                  <a:pt x="58043" y="0"/>
                </a:moveTo>
                <a:cubicBezTo>
                  <a:pt x="74191" y="0"/>
                  <a:pt x="86879" y="4353"/>
                  <a:pt x="96106" y="13059"/>
                </a:cubicBezTo>
                <a:cubicBezTo>
                  <a:pt x="105333" y="21766"/>
                  <a:pt x="109947" y="32593"/>
                  <a:pt x="109947" y="45541"/>
                </a:cubicBezTo>
                <a:cubicBezTo>
                  <a:pt x="109947" y="52908"/>
                  <a:pt x="108626" y="59922"/>
                  <a:pt x="105985" y="66582"/>
                </a:cubicBezTo>
                <a:cubicBezTo>
                  <a:pt x="103343" y="73242"/>
                  <a:pt x="99157" y="80218"/>
                  <a:pt x="93427" y="87511"/>
                </a:cubicBezTo>
                <a:cubicBezTo>
                  <a:pt x="89632" y="92348"/>
                  <a:pt x="82786" y="99305"/>
                  <a:pt x="72889" y="108384"/>
                </a:cubicBezTo>
                <a:cubicBezTo>
                  <a:pt x="62992" y="117462"/>
                  <a:pt x="56722" y="123490"/>
                  <a:pt x="54081" y="126467"/>
                </a:cubicBezTo>
                <a:cubicBezTo>
                  <a:pt x="51439" y="129443"/>
                  <a:pt x="49300" y="132345"/>
                  <a:pt x="47663" y="135173"/>
                </a:cubicBezTo>
                <a:lnTo>
                  <a:pt x="109947" y="135173"/>
                </a:lnTo>
                <a:lnTo>
                  <a:pt x="109947" y="164306"/>
                </a:lnTo>
                <a:lnTo>
                  <a:pt x="0" y="164306"/>
                </a:lnTo>
                <a:cubicBezTo>
                  <a:pt x="1191" y="153293"/>
                  <a:pt x="4763" y="142856"/>
                  <a:pt x="10716" y="132996"/>
                </a:cubicBezTo>
                <a:cubicBezTo>
                  <a:pt x="16669" y="123136"/>
                  <a:pt x="28426" y="110058"/>
                  <a:pt x="45988" y="93762"/>
                </a:cubicBezTo>
                <a:cubicBezTo>
                  <a:pt x="60127" y="80590"/>
                  <a:pt x="68796" y="71661"/>
                  <a:pt x="71996" y="66972"/>
                </a:cubicBezTo>
                <a:cubicBezTo>
                  <a:pt x="76312" y="60498"/>
                  <a:pt x="78470" y="54099"/>
                  <a:pt x="78470" y="47774"/>
                </a:cubicBezTo>
                <a:cubicBezTo>
                  <a:pt x="78470" y="40779"/>
                  <a:pt x="76591" y="35402"/>
                  <a:pt x="72833" y="31644"/>
                </a:cubicBezTo>
                <a:cubicBezTo>
                  <a:pt x="69075" y="27886"/>
                  <a:pt x="63885" y="26008"/>
                  <a:pt x="57262" y="26008"/>
                </a:cubicBezTo>
                <a:cubicBezTo>
                  <a:pt x="50713" y="26008"/>
                  <a:pt x="45505" y="27980"/>
                  <a:pt x="41635" y="31923"/>
                </a:cubicBezTo>
                <a:cubicBezTo>
                  <a:pt x="37765" y="35867"/>
                  <a:pt x="35533" y="42416"/>
                  <a:pt x="34938" y="51569"/>
                </a:cubicBezTo>
                <a:lnTo>
                  <a:pt x="3684" y="48443"/>
                </a:lnTo>
                <a:cubicBezTo>
                  <a:pt x="5544" y="31179"/>
                  <a:pt x="11386" y="18789"/>
                  <a:pt x="21208" y="11274"/>
                </a:cubicBezTo>
                <a:cubicBezTo>
                  <a:pt x="31031" y="3758"/>
                  <a:pt x="43309" y="0"/>
                  <a:pt x="58043" y="0"/>
                </a:cubicBezTo>
                <a:close/>
              </a:path>
            </a:pathLst>
          </a:cu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nvGrpSpPr>
          <p:cNvPr id="56" name="Group 55">
            <a:extLst>
              <a:ext uri="{FF2B5EF4-FFF2-40B4-BE49-F238E27FC236}">
                <a16:creationId xmlns:a16="http://schemas.microsoft.com/office/drawing/2014/main" id="{0DB464E7-3242-4767-B763-4E7065ABB97F}"/>
              </a:ext>
            </a:extLst>
          </p:cNvPr>
          <p:cNvGrpSpPr/>
          <p:nvPr/>
        </p:nvGrpSpPr>
        <p:grpSpPr>
          <a:xfrm>
            <a:off x="677081" y="4623383"/>
            <a:ext cx="295818" cy="304894"/>
            <a:chOff x="3043103" y="4750437"/>
            <a:chExt cx="295818" cy="304894"/>
          </a:xfrm>
        </p:grpSpPr>
        <p:sp>
          <p:nvSpPr>
            <p:cNvPr id="57" name="TextBox 56">
              <a:extLst>
                <a:ext uri="{FF2B5EF4-FFF2-40B4-BE49-F238E27FC236}">
                  <a16:creationId xmlns:a16="http://schemas.microsoft.com/office/drawing/2014/main" id="{44ACFB56-0B03-4687-A541-54B4B8F68DD9}"/>
                </a:ext>
              </a:extLst>
            </p:cNvPr>
            <p:cNvSpPr txBox="1"/>
            <p:nvPr/>
          </p:nvSpPr>
          <p:spPr>
            <a:xfrm>
              <a:off x="3043103" y="475043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58" name="TextBox 57">
              <a:extLst>
                <a:ext uri="{FF2B5EF4-FFF2-40B4-BE49-F238E27FC236}">
                  <a16:creationId xmlns:a16="http://schemas.microsoft.com/office/drawing/2014/main" id="{FB27A2BF-67EE-4B48-B52C-119A2A4370E3}"/>
                </a:ext>
              </a:extLst>
            </p:cNvPr>
            <p:cNvSpPr txBox="1"/>
            <p:nvPr/>
          </p:nvSpPr>
          <p:spPr>
            <a:xfrm>
              <a:off x="3088082"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60" name="Group 59">
            <a:extLst>
              <a:ext uri="{FF2B5EF4-FFF2-40B4-BE49-F238E27FC236}">
                <a16:creationId xmlns:a16="http://schemas.microsoft.com/office/drawing/2014/main" id="{CA23E59B-58E5-4BF0-A223-78878BC4E107}"/>
              </a:ext>
            </a:extLst>
          </p:cNvPr>
          <p:cNvGrpSpPr/>
          <p:nvPr/>
        </p:nvGrpSpPr>
        <p:grpSpPr>
          <a:xfrm>
            <a:off x="2437858" y="4623383"/>
            <a:ext cx="295818" cy="304894"/>
            <a:chOff x="3049362" y="4742457"/>
            <a:chExt cx="295818" cy="304894"/>
          </a:xfrm>
        </p:grpSpPr>
        <p:sp>
          <p:nvSpPr>
            <p:cNvPr id="61" name="TextBox 60">
              <a:extLst>
                <a:ext uri="{FF2B5EF4-FFF2-40B4-BE49-F238E27FC236}">
                  <a16:creationId xmlns:a16="http://schemas.microsoft.com/office/drawing/2014/main" id="{3AFE3D86-E04C-4B8C-9AD3-E7ECF9AA4DCC}"/>
                </a:ext>
              </a:extLst>
            </p:cNvPr>
            <p:cNvSpPr txBox="1"/>
            <p:nvPr/>
          </p:nvSpPr>
          <p:spPr>
            <a:xfrm>
              <a:off x="3049362" y="474245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62" name="TextBox 61">
              <a:extLst>
                <a:ext uri="{FF2B5EF4-FFF2-40B4-BE49-F238E27FC236}">
                  <a16:creationId xmlns:a16="http://schemas.microsoft.com/office/drawing/2014/main" id="{27981DE5-1AC3-4F0E-BD1B-1C2FE0AD1EB1}"/>
                </a:ext>
              </a:extLst>
            </p:cNvPr>
            <p:cNvSpPr txBox="1"/>
            <p:nvPr/>
          </p:nvSpPr>
          <p:spPr>
            <a:xfrm>
              <a:off x="3088082"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sp>
        <p:nvSpPr>
          <p:cNvPr id="68" name="TextBox 67">
            <a:extLst>
              <a:ext uri="{FF2B5EF4-FFF2-40B4-BE49-F238E27FC236}">
                <a16:creationId xmlns:a16="http://schemas.microsoft.com/office/drawing/2014/main" id="{E0932D1D-2A55-4AF6-A56D-192BB2315DE1}"/>
              </a:ext>
            </a:extLst>
          </p:cNvPr>
          <p:cNvSpPr txBox="1"/>
          <p:nvPr/>
        </p:nvSpPr>
        <p:spPr>
          <a:xfrm>
            <a:off x="812119" y="4687698"/>
            <a:ext cx="108719" cy="167097"/>
          </a:xfrm>
          <a:custGeom>
            <a:avLst/>
            <a:gdLst/>
            <a:ahLst/>
            <a:cxnLst/>
            <a:rect l="l" t="t" r="r" b="b"/>
            <a:pathLst>
              <a:path w="108719" h="167097">
                <a:moveTo>
                  <a:pt x="52796" y="0"/>
                </a:moveTo>
                <a:cubicBezTo>
                  <a:pt x="68200" y="0"/>
                  <a:pt x="80553" y="4911"/>
                  <a:pt x="89855" y="14734"/>
                </a:cubicBezTo>
                <a:cubicBezTo>
                  <a:pt x="97519" y="22771"/>
                  <a:pt x="101352" y="31849"/>
                  <a:pt x="101352" y="41969"/>
                </a:cubicBezTo>
                <a:cubicBezTo>
                  <a:pt x="101352" y="56331"/>
                  <a:pt x="93501" y="67791"/>
                  <a:pt x="77799" y="76349"/>
                </a:cubicBezTo>
                <a:cubicBezTo>
                  <a:pt x="87176" y="78358"/>
                  <a:pt x="94673" y="82860"/>
                  <a:pt x="100291" y="89855"/>
                </a:cubicBezTo>
                <a:cubicBezTo>
                  <a:pt x="105909" y="96850"/>
                  <a:pt x="108719" y="105296"/>
                  <a:pt x="108719" y="115193"/>
                </a:cubicBezTo>
                <a:cubicBezTo>
                  <a:pt x="108719" y="129555"/>
                  <a:pt x="103472" y="141796"/>
                  <a:pt x="92980" y="151916"/>
                </a:cubicBezTo>
                <a:cubicBezTo>
                  <a:pt x="82488" y="162036"/>
                  <a:pt x="69428" y="167097"/>
                  <a:pt x="53801" y="167097"/>
                </a:cubicBezTo>
                <a:cubicBezTo>
                  <a:pt x="38993" y="167097"/>
                  <a:pt x="26714" y="162836"/>
                  <a:pt x="16966" y="154316"/>
                </a:cubicBezTo>
                <a:cubicBezTo>
                  <a:pt x="7218" y="145796"/>
                  <a:pt x="1562" y="134652"/>
                  <a:pt x="0" y="120885"/>
                </a:cubicBezTo>
                <a:lnTo>
                  <a:pt x="30361" y="117202"/>
                </a:lnTo>
                <a:cubicBezTo>
                  <a:pt x="31328" y="124941"/>
                  <a:pt x="33932" y="130857"/>
                  <a:pt x="38174" y="134950"/>
                </a:cubicBezTo>
                <a:cubicBezTo>
                  <a:pt x="42416" y="139043"/>
                  <a:pt x="47550" y="141089"/>
                  <a:pt x="53578" y="141089"/>
                </a:cubicBezTo>
                <a:cubicBezTo>
                  <a:pt x="60052" y="141089"/>
                  <a:pt x="65503" y="138633"/>
                  <a:pt x="69930" y="133722"/>
                </a:cubicBezTo>
                <a:cubicBezTo>
                  <a:pt x="74358" y="128811"/>
                  <a:pt x="76572" y="122188"/>
                  <a:pt x="76572" y="113853"/>
                </a:cubicBezTo>
                <a:cubicBezTo>
                  <a:pt x="76572" y="105965"/>
                  <a:pt x="74451" y="99715"/>
                  <a:pt x="70209" y="95101"/>
                </a:cubicBezTo>
                <a:cubicBezTo>
                  <a:pt x="65968" y="90487"/>
                  <a:pt x="60796" y="88180"/>
                  <a:pt x="54694" y="88180"/>
                </a:cubicBezTo>
                <a:cubicBezTo>
                  <a:pt x="50676" y="88180"/>
                  <a:pt x="45876" y="88962"/>
                  <a:pt x="40295" y="90525"/>
                </a:cubicBezTo>
                <a:lnTo>
                  <a:pt x="43755" y="64963"/>
                </a:lnTo>
                <a:cubicBezTo>
                  <a:pt x="52238" y="65187"/>
                  <a:pt x="58712" y="63345"/>
                  <a:pt x="63177" y="59438"/>
                </a:cubicBezTo>
                <a:cubicBezTo>
                  <a:pt x="67642" y="55531"/>
                  <a:pt x="69874" y="50341"/>
                  <a:pt x="69874" y="43867"/>
                </a:cubicBezTo>
                <a:cubicBezTo>
                  <a:pt x="69874" y="38360"/>
                  <a:pt x="68237" y="33970"/>
                  <a:pt x="64963" y="30696"/>
                </a:cubicBezTo>
                <a:cubicBezTo>
                  <a:pt x="61689" y="27421"/>
                  <a:pt x="57336" y="25784"/>
                  <a:pt x="51903" y="25784"/>
                </a:cubicBezTo>
                <a:cubicBezTo>
                  <a:pt x="46546" y="25784"/>
                  <a:pt x="41969" y="27645"/>
                  <a:pt x="38174" y="31365"/>
                </a:cubicBezTo>
                <a:cubicBezTo>
                  <a:pt x="34379" y="35086"/>
                  <a:pt x="32072" y="40518"/>
                  <a:pt x="31253" y="47662"/>
                </a:cubicBezTo>
                <a:lnTo>
                  <a:pt x="2344" y="42751"/>
                </a:lnTo>
                <a:cubicBezTo>
                  <a:pt x="4353" y="32854"/>
                  <a:pt x="7385" y="24947"/>
                  <a:pt x="11441" y="19031"/>
                </a:cubicBezTo>
                <a:cubicBezTo>
                  <a:pt x="15496" y="13115"/>
                  <a:pt x="21152" y="8464"/>
                  <a:pt x="28407" y="5079"/>
                </a:cubicBezTo>
                <a:cubicBezTo>
                  <a:pt x="35663" y="1693"/>
                  <a:pt x="43792" y="0"/>
                  <a:pt x="527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69" name="TextBox 68">
            <a:extLst>
              <a:ext uri="{FF2B5EF4-FFF2-40B4-BE49-F238E27FC236}">
                <a16:creationId xmlns:a16="http://schemas.microsoft.com/office/drawing/2014/main" id="{D94F5210-89A8-4370-93CB-27F78E721158}"/>
              </a:ext>
            </a:extLst>
          </p:cNvPr>
          <p:cNvSpPr txBox="1"/>
          <p:nvPr/>
        </p:nvSpPr>
        <p:spPr>
          <a:xfrm>
            <a:off x="2562427" y="4693061"/>
            <a:ext cx="117649" cy="164306"/>
          </a:xfrm>
          <a:custGeom>
            <a:avLst/>
            <a:gdLst/>
            <a:ahLst/>
            <a:cxnLst/>
            <a:rect l="l" t="t" r="r" b="b"/>
            <a:pathLst>
              <a:path w="117649" h="164306">
                <a:moveTo>
                  <a:pt x="70991" y="0"/>
                </a:moveTo>
                <a:lnTo>
                  <a:pt x="97334" y="0"/>
                </a:lnTo>
                <a:lnTo>
                  <a:pt x="97334" y="103807"/>
                </a:lnTo>
                <a:lnTo>
                  <a:pt x="117649" y="103807"/>
                </a:lnTo>
                <a:lnTo>
                  <a:pt x="117649" y="131378"/>
                </a:lnTo>
                <a:lnTo>
                  <a:pt x="97334" y="131378"/>
                </a:lnTo>
                <a:lnTo>
                  <a:pt x="97334" y="164306"/>
                </a:lnTo>
                <a:lnTo>
                  <a:pt x="66973" y="164306"/>
                </a:lnTo>
                <a:lnTo>
                  <a:pt x="66973" y="131378"/>
                </a:lnTo>
                <a:lnTo>
                  <a:pt x="0" y="131378"/>
                </a:lnTo>
                <a:lnTo>
                  <a:pt x="0" y="103919"/>
                </a:lnTo>
                <a:lnTo>
                  <a:pt x="70991" y="0"/>
                </a:lnTo>
                <a:close/>
                <a:moveTo>
                  <a:pt x="66973" y="47885"/>
                </a:moveTo>
                <a:lnTo>
                  <a:pt x="29357" y="103807"/>
                </a:lnTo>
                <a:lnTo>
                  <a:pt x="66973" y="103807"/>
                </a:lnTo>
                <a:lnTo>
                  <a:pt x="66973" y="4788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pic>
        <p:nvPicPr>
          <p:cNvPr id="30" name="Audio 29">
            <a:hlinkClick r:id="" action="ppaction://media"/>
            <a:extLst>
              <a:ext uri="{FF2B5EF4-FFF2-40B4-BE49-F238E27FC236}">
                <a16:creationId xmlns:a16="http://schemas.microsoft.com/office/drawing/2014/main" id="{A76E7577-F970-0680-7E97-82F30B4D8B9F}"/>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8287119"/>
      </p:ext>
    </p:extLst>
  </p:cSld>
  <p:clrMapOvr>
    <a:masterClrMapping/>
  </p:clrMapOvr>
  <mc:AlternateContent xmlns:mc="http://schemas.openxmlformats.org/markup-compatibility/2006" xmlns:p14="http://schemas.microsoft.com/office/powerpoint/2010/main">
    <mc:Choice Requires="p14">
      <p:transition spd="slow" p14:dur="2000" advTm="26382"/>
    </mc:Choice>
    <mc:Fallback xmlns="">
      <p:transition spd="slow" advTm="2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3A0365-B36B-48DB-9B58-E8035AAED52D}"/>
              </a:ext>
            </a:extLst>
          </p:cNvPr>
          <p:cNvSpPr>
            <a:spLocks noGrp="1"/>
          </p:cNvSpPr>
          <p:nvPr>
            <p:ph type="subTitle" idx="1"/>
          </p:nvPr>
        </p:nvSpPr>
        <p:spPr>
          <a:xfrm>
            <a:off x="1053547" y="4638259"/>
            <a:ext cx="11138453" cy="937592"/>
          </a:xfrm>
        </p:spPr>
        <p:txBody>
          <a:bodyPr/>
          <a:lstStyle/>
          <a:p>
            <a:r>
              <a:rPr lang="en-US" spc="0" dirty="0"/>
              <a:t>Online Testing Technical Readiness Steps</a:t>
            </a:r>
          </a:p>
        </p:txBody>
      </p:sp>
      <p:pic>
        <p:nvPicPr>
          <p:cNvPr id="5" name="Graphic 4" descr="Internet">
            <a:extLst>
              <a:ext uri="{FF2B5EF4-FFF2-40B4-BE49-F238E27FC236}">
                <a16:creationId xmlns:a16="http://schemas.microsoft.com/office/drawing/2014/main" id="{32BCD435-42C6-4CB9-AD4E-01FAD7173E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3045" y="978426"/>
            <a:ext cx="2337854" cy="2337854"/>
          </a:xfrm>
          <a:prstGeom prst="rect">
            <a:avLst/>
          </a:prstGeom>
        </p:spPr>
      </p:pic>
      <p:pic>
        <p:nvPicPr>
          <p:cNvPr id="6" name="Audio 5">
            <a:hlinkClick r:id="" action="ppaction://media"/>
            <a:extLst>
              <a:ext uri="{FF2B5EF4-FFF2-40B4-BE49-F238E27FC236}">
                <a16:creationId xmlns:a16="http://schemas.microsoft.com/office/drawing/2014/main" id="{4FD69511-EC93-2A36-8EE0-EBC00A3D2A3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9859244"/>
      </p:ext>
    </p:extLst>
  </p:cSld>
  <p:clrMapOvr>
    <a:masterClrMapping/>
  </p:clrMapOvr>
  <mc:AlternateContent xmlns:mc="http://schemas.openxmlformats.org/markup-compatibility/2006" xmlns:p14="http://schemas.microsoft.com/office/powerpoint/2010/main">
    <mc:Choice Requires="p14">
      <p:transition spd="slow" p14:dur="2000" advTm="7549"/>
    </mc:Choice>
    <mc:Fallback xmlns="">
      <p:transition spd="slow" advTm="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Technology Setup &amp; Configuration</a:t>
            </a:r>
          </a:p>
        </p:txBody>
      </p:sp>
      <p:sp>
        <p:nvSpPr>
          <p:cNvPr id="79" name="Title 13">
            <a:extLst>
              <a:ext uri="{FF2B5EF4-FFF2-40B4-BE49-F238E27FC236}">
                <a16:creationId xmlns:a16="http://schemas.microsoft.com/office/drawing/2014/main" id="{6FD5CFFB-F90B-48CD-B93A-4AFB6B7B9A08}"/>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sp>
        <p:nvSpPr>
          <p:cNvPr id="83" name="TextBox 82">
            <a:extLst>
              <a:ext uri="{FF2B5EF4-FFF2-40B4-BE49-F238E27FC236}">
                <a16:creationId xmlns:a16="http://schemas.microsoft.com/office/drawing/2014/main" id="{EC568EDF-A855-4DAA-BE87-B523ECD55ACA}"/>
              </a:ext>
            </a:extLst>
          </p:cNvPr>
          <p:cNvSpPr txBox="1"/>
          <p:nvPr/>
        </p:nvSpPr>
        <p:spPr>
          <a:xfrm>
            <a:off x="1021398" y="1208817"/>
            <a:ext cx="360902" cy="551861"/>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dirty="0"/>
          </a:p>
        </p:txBody>
      </p:sp>
      <p:graphicFrame>
        <p:nvGraphicFramePr>
          <p:cNvPr id="73" name="Content Placeholder 4">
            <a:extLst>
              <a:ext uri="{FF2B5EF4-FFF2-40B4-BE49-F238E27FC236}">
                <a16:creationId xmlns:a16="http://schemas.microsoft.com/office/drawing/2014/main" id="{544EBDB5-1EF3-4C12-894B-D7B86BD4F0D4}"/>
              </a:ext>
            </a:extLst>
          </p:cNvPr>
          <p:cNvGraphicFramePr>
            <a:graphicFrameLocks noGrp="1"/>
          </p:cNvGraphicFramePr>
          <p:nvPr>
            <p:ph type="pic" sz="quarter" idx="13"/>
            <p:extLst>
              <p:ext uri="{D42A27DB-BD31-4B8C-83A1-F6EECF244321}">
                <p14:modId xmlns:p14="http://schemas.microsoft.com/office/powerpoint/2010/main" val="2794680295"/>
              </p:ext>
            </p:extLst>
          </p:nvPr>
        </p:nvGraphicFramePr>
        <p:xfrm>
          <a:off x="629476" y="2269436"/>
          <a:ext cx="10724322" cy="32961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5" name="Rectangle 74">
            <a:extLst>
              <a:ext uri="{FF2B5EF4-FFF2-40B4-BE49-F238E27FC236}">
                <a16:creationId xmlns:a16="http://schemas.microsoft.com/office/drawing/2014/main" id="{AD54DA09-787B-4E87-BEAC-EA37DBB3B46D}"/>
              </a:ext>
            </a:extLst>
          </p:cNvPr>
          <p:cNvSpPr/>
          <p:nvPr/>
        </p:nvSpPr>
        <p:spPr>
          <a:xfrm>
            <a:off x="7182952" y="4812008"/>
            <a:ext cx="416728" cy="2235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Diagonal Corners Rounded 75">
            <a:extLst>
              <a:ext uri="{FF2B5EF4-FFF2-40B4-BE49-F238E27FC236}">
                <a16:creationId xmlns:a16="http://schemas.microsoft.com/office/drawing/2014/main" id="{B763B154-4346-43B8-A29A-E9FEAAB86E2B}"/>
              </a:ext>
            </a:extLst>
          </p:cNvPr>
          <p:cNvSpPr/>
          <p:nvPr/>
        </p:nvSpPr>
        <p:spPr>
          <a:xfrm>
            <a:off x="7182952" y="5116808"/>
            <a:ext cx="416728" cy="223520"/>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Diagonal Corners Snipped 76">
            <a:extLst>
              <a:ext uri="{FF2B5EF4-FFF2-40B4-BE49-F238E27FC236}">
                <a16:creationId xmlns:a16="http://schemas.microsoft.com/office/drawing/2014/main" id="{DF5AB8D2-EF3C-4743-8601-C30D3DC3AB06}"/>
              </a:ext>
            </a:extLst>
          </p:cNvPr>
          <p:cNvSpPr/>
          <p:nvPr/>
        </p:nvSpPr>
        <p:spPr>
          <a:xfrm>
            <a:off x="7182952" y="5440243"/>
            <a:ext cx="416728" cy="223520"/>
          </a:xfrm>
          <a:prstGeom prst="snip2DiagRect">
            <a:avLst/>
          </a:prstGeom>
          <a:solidFill>
            <a:srgbClr val="00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670A2F75-679E-4641-BB8E-EFF4EBB67576}"/>
              </a:ext>
            </a:extLst>
          </p:cNvPr>
          <p:cNvSpPr txBox="1"/>
          <p:nvPr/>
        </p:nvSpPr>
        <p:spPr>
          <a:xfrm>
            <a:off x="7599680" y="4757636"/>
            <a:ext cx="2123440" cy="369332"/>
          </a:xfrm>
          <a:prstGeom prst="rect">
            <a:avLst/>
          </a:prstGeom>
          <a:noFill/>
        </p:spPr>
        <p:txBody>
          <a:bodyPr wrap="square" rtlCol="0">
            <a:spAutoFit/>
          </a:bodyPr>
          <a:lstStyle/>
          <a:p>
            <a:r>
              <a:rPr lang="en-US"/>
              <a:t>Shared process</a:t>
            </a:r>
          </a:p>
        </p:txBody>
      </p:sp>
      <p:sp>
        <p:nvSpPr>
          <p:cNvPr id="80" name="TextBox 79">
            <a:extLst>
              <a:ext uri="{FF2B5EF4-FFF2-40B4-BE49-F238E27FC236}">
                <a16:creationId xmlns:a16="http://schemas.microsoft.com/office/drawing/2014/main" id="{2143F716-546C-4797-87FF-43C7F6CA215D}"/>
              </a:ext>
            </a:extLst>
          </p:cNvPr>
          <p:cNvSpPr txBox="1"/>
          <p:nvPr/>
        </p:nvSpPr>
        <p:spPr>
          <a:xfrm>
            <a:off x="7599680" y="5063071"/>
            <a:ext cx="2123440" cy="369332"/>
          </a:xfrm>
          <a:prstGeom prst="rect">
            <a:avLst/>
          </a:prstGeom>
          <a:noFill/>
        </p:spPr>
        <p:txBody>
          <a:bodyPr wrap="square" rtlCol="0">
            <a:spAutoFit/>
          </a:bodyPr>
          <a:lstStyle/>
          <a:p>
            <a:r>
              <a:rPr lang="en-US"/>
              <a:t>Paper</a:t>
            </a:r>
          </a:p>
        </p:txBody>
      </p:sp>
      <p:sp>
        <p:nvSpPr>
          <p:cNvPr id="81" name="TextBox 80">
            <a:extLst>
              <a:ext uri="{FF2B5EF4-FFF2-40B4-BE49-F238E27FC236}">
                <a16:creationId xmlns:a16="http://schemas.microsoft.com/office/drawing/2014/main" id="{A8751580-D03E-4CCF-ACA2-7F240F0ED303}"/>
              </a:ext>
            </a:extLst>
          </p:cNvPr>
          <p:cNvSpPr txBox="1"/>
          <p:nvPr/>
        </p:nvSpPr>
        <p:spPr>
          <a:xfrm>
            <a:off x="7599680" y="5380968"/>
            <a:ext cx="2123440" cy="369332"/>
          </a:xfrm>
          <a:prstGeom prst="rect">
            <a:avLst/>
          </a:prstGeom>
          <a:noFill/>
        </p:spPr>
        <p:txBody>
          <a:bodyPr wrap="square" rtlCol="0">
            <a:spAutoFit/>
          </a:bodyPr>
          <a:lstStyle/>
          <a:p>
            <a:r>
              <a:rPr lang="en-US"/>
              <a:t>Online</a:t>
            </a:r>
          </a:p>
        </p:txBody>
      </p:sp>
      <p:grpSp>
        <p:nvGrpSpPr>
          <p:cNvPr id="82" name="Group 81">
            <a:extLst>
              <a:ext uri="{FF2B5EF4-FFF2-40B4-BE49-F238E27FC236}">
                <a16:creationId xmlns:a16="http://schemas.microsoft.com/office/drawing/2014/main" id="{9F1E5A6A-2850-4677-95BD-3C0266B49556}"/>
              </a:ext>
            </a:extLst>
          </p:cNvPr>
          <p:cNvGrpSpPr/>
          <p:nvPr/>
        </p:nvGrpSpPr>
        <p:grpSpPr>
          <a:xfrm>
            <a:off x="674689" y="2109098"/>
            <a:ext cx="327026" cy="320676"/>
            <a:chOff x="869315" y="1798082"/>
            <a:chExt cx="327026" cy="320676"/>
          </a:xfrm>
        </p:grpSpPr>
        <p:sp>
          <p:nvSpPr>
            <p:cNvPr id="84" name="TextBox 83">
              <a:extLst>
                <a:ext uri="{FF2B5EF4-FFF2-40B4-BE49-F238E27FC236}">
                  <a16:creationId xmlns:a16="http://schemas.microsoft.com/office/drawing/2014/main" id="{34DA1BCD-9A77-4B4E-99F3-67C3274AB115}"/>
                </a:ext>
              </a:extLst>
            </p:cNvPr>
            <p:cNvSpPr txBox="1"/>
            <p:nvPr/>
          </p:nvSpPr>
          <p:spPr>
            <a:xfrm>
              <a:off x="869315" y="1798082"/>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85" name="TextBox 84">
              <a:extLst>
                <a:ext uri="{FF2B5EF4-FFF2-40B4-BE49-F238E27FC236}">
                  <a16:creationId xmlns:a16="http://schemas.microsoft.com/office/drawing/2014/main" id="{C1111AAF-1486-40A5-8308-5C858CDDFACA}"/>
                </a:ext>
              </a:extLst>
            </p:cNvPr>
            <p:cNvSpPr txBox="1"/>
            <p:nvPr/>
          </p:nvSpPr>
          <p:spPr>
            <a:xfrm>
              <a:off x="978837" y="1875711"/>
              <a:ext cx="71884" cy="164306"/>
            </a:xfrm>
            <a:custGeom>
              <a:avLst/>
              <a:gdLst/>
              <a:ahLst/>
              <a:cxnLst/>
              <a:rect l="l" t="t" r="r" b="b"/>
              <a:pathLst>
                <a:path w="71884" h="164306">
                  <a:moveTo>
                    <a:pt x="46435" y="0"/>
                  </a:moveTo>
                  <a:lnTo>
                    <a:pt x="71884" y="0"/>
                  </a:lnTo>
                  <a:lnTo>
                    <a:pt x="71884" y="164306"/>
                  </a:lnTo>
                  <a:lnTo>
                    <a:pt x="40519" y="164306"/>
                  </a:lnTo>
                  <a:lnTo>
                    <a:pt x="40519" y="46099"/>
                  </a:lnTo>
                  <a:cubicBezTo>
                    <a:pt x="29059" y="56815"/>
                    <a:pt x="15553" y="64740"/>
                    <a:pt x="0" y="69875"/>
                  </a:cubicBezTo>
                  <a:lnTo>
                    <a:pt x="0" y="41411"/>
                  </a:lnTo>
                  <a:cubicBezTo>
                    <a:pt x="8186" y="38732"/>
                    <a:pt x="17078" y="33654"/>
                    <a:pt x="26678" y="26175"/>
                  </a:cubicBezTo>
                  <a:cubicBezTo>
                    <a:pt x="36277" y="18696"/>
                    <a:pt x="42863" y="9971"/>
                    <a:pt x="4643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86" name="Group 85">
            <a:extLst>
              <a:ext uri="{FF2B5EF4-FFF2-40B4-BE49-F238E27FC236}">
                <a16:creationId xmlns:a16="http://schemas.microsoft.com/office/drawing/2014/main" id="{E2F69284-B039-4790-AA99-1392C5DC26A1}"/>
              </a:ext>
            </a:extLst>
          </p:cNvPr>
          <p:cNvGrpSpPr/>
          <p:nvPr/>
        </p:nvGrpSpPr>
        <p:grpSpPr>
          <a:xfrm>
            <a:off x="4265295" y="2136641"/>
            <a:ext cx="327026" cy="320676"/>
            <a:chOff x="5235575" y="1790224"/>
            <a:chExt cx="327026" cy="320676"/>
          </a:xfrm>
        </p:grpSpPr>
        <p:sp>
          <p:nvSpPr>
            <p:cNvPr id="87" name="TextBox 86">
              <a:extLst>
                <a:ext uri="{FF2B5EF4-FFF2-40B4-BE49-F238E27FC236}">
                  <a16:creationId xmlns:a16="http://schemas.microsoft.com/office/drawing/2014/main" id="{E3F36F6E-F50E-4BC1-BA19-865956F5FD70}"/>
                </a:ext>
              </a:extLst>
            </p:cNvPr>
            <p:cNvSpPr txBox="1"/>
            <p:nvPr/>
          </p:nvSpPr>
          <p:spPr>
            <a:xfrm>
              <a:off x="5235575" y="1790224"/>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88" name="TextBox 87">
              <a:extLst>
                <a:ext uri="{FF2B5EF4-FFF2-40B4-BE49-F238E27FC236}">
                  <a16:creationId xmlns:a16="http://schemas.microsoft.com/office/drawing/2014/main" id="{C99B8FEA-3BA9-4DEA-899E-AA19FC2D4F7D}"/>
                </a:ext>
              </a:extLst>
            </p:cNvPr>
            <p:cNvSpPr txBox="1"/>
            <p:nvPr/>
          </p:nvSpPr>
          <p:spPr>
            <a:xfrm>
              <a:off x="5344729" y="1859903"/>
              <a:ext cx="108719" cy="167097"/>
            </a:xfrm>
            <a:custGeom>
              <a:avLst/>
              <a:gdLst/>
              <a:ahLst/>
              <a:cxnLst/>
              <a:rect l="l" t="t" r="r" b="b"/>
              <a:pathLst>
                <a:path w="108719" h="167097">
                  <a:moveTo>
                    <a:pt x="52796" y="0"/>
                  </a:moveTo>
                  <a:cubicBezTo>
                    <a:pt x="68200" y="0"/>
                    <a:pt x="80553" y="4911"/>
                    <a:pt x="89855" y="14734"/>
                  </a:cubicBezTo>
                  <a:cubicBezTo>
                    <a:pt x="97519" y="22771"/>
                    <a:pt x="101352" y="31849"/>
                    <a:pt x="101352" y="41969"/>
                  </a:cubicBezTo>
                  <a:cubicBezTo>
                    <a:pt x="101352" y="56331"/>
                    <a:pt x="93501" y="67791"/>
                    <a:pt x="77799" y="76349"/>
                  </a:cubicBezTo>
                  <a:cubicBezTo>
                    <a:pt x="87176" y="78358"/>
                    <a:pt x="94673" y="82860"/>
                    <a:pt x="100291" y="89855"/>
                  </a:cubicBezTo>
                  <a:cubicBezTo>
                    <a:pt x="105909" y="96850"/>
                    <a:pt x="108719" y="105296"/>
                    <a:pt x="108719" y="115193"/>
                  </a:cubicBezTo>
                  <a:cubicBezTo>
                    <a:pt x="108719" y="129555"/>
                    <a:pt x="103472" y="141796"/>
                    <a:pt x="92980" y="151916"/>
                  </a:cubicBezTo>
                  <a:cubicBezTo>
                    <a:pt x="82488" y="162036"/>
                    <a:pt x="69428" y="167097"/>
                    <a:pt x="53801" y="167097"/>
                  </a:cubicBezTo>
                  <a:cubicBezTo>
                    <a:pt x="38993" y="167097"/>
                    <a:pt x="26714" y="162836"/>
                    <a:pt x="16966" y="154316"/>
                  </a:cubicBezTo>
                  <a:cubicBezTo>
                    <a:pt x="7218" y="145796"/>
                    <a:pt x="1562" y="134652"/>
                    <a:pt x="0" y="120885"/>
                  </a:cubicBezTo>
                  <a:lnTo>
                    <a:pt x="30361" y="117202"/>
                  </a:lnTo>
                  <a:cubicBezTo>
                    <a:pt x="31328" y="124941"/>
                    <a:pt x="33932" y="130857"/>
                    <a:pt x="38174" y="134950"/>
                  </a:cubicBezTo>
                  <a:cubicBezTo>
                    <a:pt x="42416" y="139043"/>
                    <a:pt x="47550" y="141089"/>
                    <a:pt x="53578" y="141089"/>
                  </a:cubicBezTo>
                  <a:cubicBezTo>
                    <a:pt x="60052" y="141089"/>
                    <a:pt x="65503" y="138633"/>
                    <a:pt x="69930" y="133722"/>
                  </a:cubicBezTo>
                  <a:cubicBezTo>
                    <a:pt x="74358" y="128811"/>
                    <a:pt x="76572" y="122188"/>
                    <a:pt x="76572" y="113853"/>
                  </a:cubicBezTo>
                  <a:cubicBezTo>
                    <a:pt x="76572" y="105965"/>
                    <a:pt x="74451" y="99715"/>
                    <a:pt x="70209" y="95101"/>
                  </a:cubicBezTo>
                  <a:cubicBezTo>
                    <a:pt x="65968" y="90487"/>
                    <a:pt x="60796" y="88180"/>
                    <a:pt x="54694" y="88180"/>
                  </a:cubicBezTo>
                  <a:cubicBezTo>
                    <a:pt x="50676" y="88180"/>
                    <a:pt x="45876" y="88962"/>
                    <a:pt x="40295" y="90525"/>
                  </a:cubicBezTo>
                  <a:lnTo>
                    <a:pt x="43755" y="64963"/>
                  </a:lnTo>
                  <a:cubicBezTo>
                    <a:pt x="52238" y="65187"/>
                    <a:pt x="58712" y="63345"/>
                    <a:pt x="63177" y="59438"/>
                  </a:cubicBezTo>
                  <a:cubicBezTo>
                    <a:pt x="67642" y="55531"/>
                    <a:pt x="69874" y="50341"/>
                    <a:pt x="69874" y="43867"/>
                  </a:cubicBezTo>
                  <a:cubicBezTo>
                    <a:pt x="69874" y="38360"/>
                    <a:pt x="68237" y="33970"/>
                    <a:pt x="64963" y="30696"/>
                  </a:cubicBezTo>
                  <a:cubicBezTo>
                    <a:pt x="61689" y="27421"/>
                    <a:pt x="57336" y="25784"/>
                    <a:pt x="51903" y="25784"/>
                  </a:cubicBezTo>
                  <a:cubicBezTo>
                    <a:pt x="46546" y="25784"/>
                    <a:pt x="41969" y="27645"/>
                    <a:pt x="38174" y="31365"/>
                  </a:cubicBezTo>
                  <a:cubicBezTo>
                    <a:pt x="34379" y="35086"/>
                    <a:pt x="32072" y="40518"/>
                    <a:pt x="31253" y="47662"/>
                  </a:cubicBezTo>
                  <a:lnTo>
                    <a:pt x="2344" y="42751"/>
                  </a:lnTo>
                  <a:cubicBezTo>
                    <a:pt x="4353" y="32854"/>
                    <a:pt x="7385" y="24947"/>
                    <a:pt x="11441" y="19031"/>
                  </a:cubicBezTo>
                  <a:cubicBezTo>
                    <a:pt x="15496" y="13115"/>
                    <a:pt x="21152" y="8464"/>
                    <a:pt x="28407" y="5079"/>
                  </a:cubicBezTo>
                  <a:cubicBezTo>
                    <a:pt x="35663" y="1693"/>
                    <a:pt x="43792" y="0"/>
                    <a:pt x="527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89" name="Group 88">
            <a:extLst>
              <a:ext uri="{FF2B5EF4-FFF2-40B4-BE49-F238E27FC236}">
                <a16:creationId xmlns:a16="http://schemas.microsoft.com/office/drawing/2014/main" id="{0FDB0538-4773-4615-B6FB-02A7F31B2BAC}"/>
              </a:ext>
            </a:extLst>
          </p:cNvPr>
          <p:cNvGrpSpPr/>
          <p:nvPr/>
        </p:nvGrpSpPr>
        <p:grpSpPr>
          <a:xfrm>
            <a:off x="6035389" y="2140618"/>
            <a:ext cx="327026" cy="320676"/>
            <a:chOff x="7417624" y="1781450"/>
            <a:chExt cx="327026" cy="320676"/>
          </a:xfrm>
        </p:grpSpPr>
        <p:sp>
          <p:nvSpPr>
            <p:cNvPr id="90" name="TextBox 89">
              <a:extLst>
                <a:ext uri="{FF2B5EF4-FFF2-40B4-BE49-F238E27FC236}">
                  <a16:creationId xmlns:a16="http://schemas.microsoft.com/office/drawing/2014/main" id="{9D8E7723-A159-4854-8247-F675D0AA9DFD}"/>
                </a:ext>
              </a:extLst>
            </p:cNvPr>
            <p:cNvSpPr txBox="1"/>
            <p:nvPr/>
          </p:nvSpPr>
          <p:spPr>
            <a:xfrm>
              <a:off x="7417624" y="1781450"/>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91" name="TextBox 90">
              <a:extLst>
                <a:ext uri="{FF2B5EF4-FFF2-40B4-BE49-F238E27FC236}">
                  <a16:creationId xmlns:a16="http://schemas.microsoft.com/office/drawing/2014/main" id="{6F93EBF1-D214-4C8C-940B-5E6F3020996C}"/>
                </a:ext>
              </a:extLst>
            </p:cNvPr>
            <p:cNvSpPr txBox="1"/>
            <p:nvPr/>
          </p:nvSpPr>
          <p:spPr>
            <a:xfrm>
              <a:off x="7522313" y="1859635"/>
              <a:ext cx="117649" cy="164306"/>
            </a:xfrm>
            <a:custGeom>
              <a:avLst/>
              <a:gdLst/>
              <a:ahLst/>
              <a:cxnLst/>
              <a:rect l="l" t="t" r="r" b="b"/>
              <a:pathLst>
                <a:path w="117649" h="164306">
                  <a:moveTo>
                    <a:pt x="70991" y="0"/>
                  </a:moveTo>
                  <a:lnTo>
                    <a:pt x="97334" y="0"/>
                  </a:lnTo>
                  <a:lnTo>
                    <a:pt x="97334" y="103807"/>
                  </a:lnTo>
                  <a:lnTo>
                    <a:pt x="117649" y="103807"/>
                  </a:lnTo>
                  <a:lnTo>
                    <a:pt x="117649" y="131378"/>
                  </a:lnTo>
                  <a:lnTo>
                    <a:pt x="97334" y="131378"/>
                  </a:lnTo>
                  <a:lnTo>
                    <a:pt x="97334" y="164306"/>
                  </a:lnTo>
                  <a:lnTo>
                    <a:pt x="66973" y="164306"/>
                  </a:lnTo>
                  <a:lnTo>
                    <a:pt x="66973" y="131378"/>
                  </a:lnTo>
                  <a:lnTo>
                    <a:pt x="0" y="131378"/>
                  </a:lnTo>
                  <a:lnTo>
                    <a:pt x="0" y="103919"/>
                  </a:lnTo>
                  <a:lnTo>
                    <a:pt x="70991" y="0"/>
                  </a:lnTo>
                  <a:close/>
                  <a:moveTo>
                    <a:pt x="66973" y="47885"/>
                  </a:moveTo>
                  <a:lnTo>
                    <a:pt x="29357" y="103807"/>
                  </a:lnTo>
                  <a:lnTo>
                    <a:pt x="66973" y="103807"/>
                  </a:lnTo>
                  <a:lnTo>
                    <a:pt x="66973" y="4788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92" name="Group 91">
            <a:extLst>
              <a:ext uri="{FF2B5EF4-FFF2-40B4-BE49-F238E27FC236}">
                <a16:creationId xmlns:a16="http://schemas.microsoft.com/office/drawing/2014/main" id="{7E6903E1-27A1-4C23-A502-FBECDB22EE84}"/>
              </a:ext>
            </a:extLst>
          </p:cNvPr>
          <p:cNvGrpSpPr/>
          <p:nvPr/>
        </p:nvGrpSpPr>
        <p:grpSpPr>
          <a:xfrm>
            <a:off x="2448329" y="2130687"/>
            <a:ext cx="327026" cy="320676"/>
            <a:chOff x="3048635" y="1794153"/>
            <a:chExt cx="327026" cy="320676"/>
          </a:xfrm>
        </p:grpSpPr>
        <p:sp>
          <p:nvSpPr>
            <p:cNvPr id="93" name="TextBox 92">
              <a:extLst>
                <a:ext uri="{FF2B5EF4-FFF2-40B4-BE49-F238E27FC236}">
                  <a16:creationId xmlns:a16="http://schemas.microsoft.com/office/drawing/2014/main" id="{0A412ADB-30EB-4D97-B6C5-F71180699DFD}"/>
                </a:ext>
              </a:extLst>
            </p:cNvPr>
            <p:cNvSpPr txBox="1"/>
            <p:nvPr/>
          </p:nvSpPr>
          <p:spPr>
            <a:xfrm>
              <a:off x="3048635" y="1794153"/>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94" name="TextBox 93">
              <a:extLst>
                <a:ext uri="{FF2B5EF4-FFF2-40B4-BE49-F238E27FC236}">
                  <a16:creationId xmlns:a16="http://schemas.microsoft.com/office/drawing/2014/main" id="{AC403048-822F-40CF-8AB0-EB88DD30C069}"/>
                </a:ext>
              </a:extLst>
            </p:cNvPr>
            <p:cNvSpPr txBox="1"/>
            <p:nvPr/>
          </p:nvSpPr>
          <p:spPr>
            <a:xfrm>
              <a:off x="3157175" y="1863831"/>
              <a:ext cx="109947" cy="164306"/>
            </a:xfrm>
            <a:custGeom>
              <a:avLst/>
              <a:gdLst/>
              <a:ahLst/>
              <a:cxnLst/>
              <a:rect l="l" t="t" r="r" b="b"/>
              <a:pathLst>
                <a:path w="109947" h="164306">
                  <a:moveTo>
                    <a:pt x="58043" y="0"/>
                  </a:moveTo>
                  <a:cubicBezTo>
                    <a:pt x="74191" y="0"/>
                    <a:pt x="86879" y="4353"/>
                    <a:pt x="96106" y="13059"/>
                  </a:cubicBezTo>
                  <a:cubicBezTo>
                    <a:pt x="105333" y="21766"/>
                    <a:pt x="109947" y="32593"/>
                    <a:pt x="109947" y="45541"/>
                  </a:cubicBezTo>
                  <a:cubicBezTo>
                    <a:pt x="109947" y="52908"/>
                    <a:pt x="108626" y="59922"/>
                    <a:pt x="105985" y="66582"/>
                  </a:cubicBezTo>
                  <a:cubicBezTo>
                    <a:pt x="103343" y="73242"/>
                    <a:pt x="99157" y="80218"/>
                    <a:pt x="93427" y="87511"/>
                  </a:cubicBezTo>
                  <a:cubicBezTo>
                    <a:pt x="89632" y="92348"/>
                    <a:pt x="82786" y="99305"/>
                    <a:pt x="72889" y="108384"/>
                  </a:cubicBezTo>
                  <a:cubicBezTo>
                    <a:pt x="62992" y="117462"/>
                    <a:pt x="56722" y="123490"/>
                    <a:pt x="54081" y="126467"/>
                  </a:cubicBezTo>
                  <a:cubicBezTo>
                    <a:pt x="51439" y="129443"/>
                    <a:pt x="49300" y="132345"/>
                    <a:pt x="47663" y="135173"/>
                  </a:cubicBezTo>
                  <a:lnTo>
                    <a:pt x="109947" y="135173"/>
                  </a:lnTo>
                  <a:lnTo>
                    <a:pt x="109947" y="164306"/>
                  </a:lnTo>
                  <a:lnTo>
                    <a:pt x="0" y="164306"/>
                  </a:lnTo>
                  <a:cubicBezTo>
                    <a:pt x="1191" y="153293"/>
                    <a:pt x="4763" y="142856"/>
                    <a:pt x="10716" y="132996"/>
                  </a:cubicBezTo>
                  <a:cubicBezTo>
                    <a:pt x="16669" y="123136"/>
                    <a:pt x="28426" y="110058"/>
                    <a:pt x="45988" y="93762"/>
                  </a:cubicBezTo>
                  <a:cubicBezTo>
                    <a:pt x="60127" y="80590"/>
                    <a:pt x="68796" y="71661"/>
                    <a:pt x="71996" y="66972"/>
                  </a:cubicBezTo>
                  <a:cubicBezTo>
                    <a:pt x="76312" y="60498"/>
                    <a:pt x="78470" y="54099"/>
                    <a:pt x="78470" y="47774"/>
                  </a:cubicBezTo>
                  <a:cubicBezTo>
                    <a:pt x="78470" y="40779"/>
                    <a:pt x="76591" y="35402"/>
                    <a:pt x="72833" y="31644"/>
                  </a:cubicBezTo>
                  <a:cubicBezTo>
                    <a:pt x="69075" y="27886"/>
                    <a:pt x="63885" y="26008"/>
                    <a:pt x="57262" y="26008"/>
                  </a:cubicBezTo>
                  <a:cubicBezTo>
                    <a:pt x="50713" y="26008"/>
                    <a:pt x="45505" y="27980"/>
                    <a:pt x="41635" y="31923"/>
                  </a:cubicBezTo>
                  <a:cubicBezTo>
                    <a:pt x="37765" y="35867"/>
                    <a:pt x="35533" y="42416"/>
                    <a:pt x="34938" y="51569"/>
                  </a:cubicBezTo>
                  <a:lnTo>
                    <a:pt x="3684" y="48443"/>
                  </a:lnTo>
                  <a:cubicBezTo>
                    <a:pt x="5544" y="31179"/>
                    <a:pt x="11386" y="18789"/>
                    <a:pt x="21208" y="11274"/>
                  </a:cubicBezTo>
                  <a:cubicBezTo>
                    <a:pt x="31031" y="3758"/>
                    <a:pt x="43309" y="0"/>
                    <a:pt x="5804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95" name="Group 94">
            <a:extLst>
              <a:ext uri="{FF2B5EF4-FFF2-40B4-BE49-F238E27FC236}">
                <a16:creationId xmlns:a16="http://schemas.microsoft.com/office/drawing/2014/main" id="{669FA89E-246D-4C96-A979-7CDF4263D8E0}"/>
              </a:ext>
            </a:extLst>
          </p:cNvPr>
          <p:cNvGrpSpPr/>
          <p:nvPr/>
        </p:nvGrpSpPr>
        <p:grpSpPr>
          <a:xfrm>
            <a:off x="7828167" y="2139585"/>
            <a:ext cx="327026" cy="320676"/>
            <a:chOff x="9609455" y="1790224"/>
            <a:chExt cx="327026" cy="320676"/>
          </a:xfrm>
        </p:grpSpPr>
        <p:sp>
          <p:nvSpPr>
            <p:cNvPr id="96" name="TextBox 95">
              <a:extLst>
                <a:ext uri="{FF2B5EF4-FFF2-40B4-BE49-F238E27FC236}">
                  <a16:creationId xmlns:a16="http://schemas.microsoft.com/office/drawing/2014/main" id="{25A090BE-1D9A-44AD-A2A8-3B16BDBBDB72}"/>
                </a:ext>
              </a:extLst>
            </p:cNvPr>
            <p:cNvSpPr txBox="1"/>
            <p:nvPr/>
          </p:nvSpPr>
          <p:spPr>
            <a:xfrm>
              <a:off x="9609455" y="1790224"/>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97" name="TextBox 96">
              <a:extLst>
                <a:ext uri="{FF2B5EF4-FFF2-40B4-BE49-F238E27FC236}">
                  <a16:creationId xmlns:a16="http://schemas.microsoft.com/office/drawing/2014/main" id="{070EC6A1-7419-4860-8483-314EE944C232}"/>
                </a:ext>
              </a:extLst>
            </p:cNvPr>
            <p:cNvSpPr txBox="1"/>
            <p:nvPr/>
          </p:nvSpPr>
          <p:spPr>
            <a:xfrm>
              <a:off x="9717939" y="1870756"/>
              <a:ext cx="110058" cy="164195"/>
            </a:xfrm>
            <a:custGeom>
              <a:avLst/>
              <a:gdLst/>
              <a:ahLst/>
              <a:cxnLst/>
              <a:rect l="l" t="t" r="r" b="b"/>
              <a:pathLst>
                <a:path w="110058" h="164195">
                  <a:moveTo>
                    <a:pt x="19869" y="0"/>
                  </a:moveTo>
                  <a:lnTo>
                    <a:pt x="102803" y="0"/>
                  </a:lnTo>
                  <a:lnTo>
                    <a:pt x="102803" y="29356"/>
                  </a:lnTo>
                  <a:lnTo>
                    <a:pt x="43644" y="29356"/>
                  </a:lnTo>
                  <a:lnTo>
                    <a:pt x="38733" y="57150"/>
                  </a:lnTo>
                  <a:cubicBezTo>
                    <a:pt x="45727" y="53653"/>
                    <a:pt x="52871" y="51904"/>
                    <a:pt x="60164" y="51904"/>
                  </a:cubicBezTo>
                  <a:cubicBezTo>
                    <a:pt x="74079" y="51904"/>
                    <a:pt x="85874" y="56964"/>
                    <a:pt x="95548" y="67084"/>
                  </a:cubicBezTo>
                  <a:cubicBezTo>
                    <a:pt x="105222" y="77205"/>
                    <a:pt x="110058" y="90339"/>
                    <a:pt x="110058" y="106486"/>
                  </a:cubicBezTo>
                  <a:cubicBezTo>
                    <a:pt x="110058" y="119955"/>
                    <a:pt x="106152" y="131973"/>
                    <a:pt x="98338" y="142540"/>
                  </a:cubicBezTo>
                  <a:cubicBezTo>
                    <a:pt x="87697" y="156976"/>
                    <a:pt x="72926" y="164195"/>
                    <a:pt x="54025" y="164195"/>
                  </a:cubicBezTo>
                  <a:cubicBezTo>
                    <a:pt x="38919" y="164195"/>
                    <a:pt x="26603" y="160139"/>
                    <a:pt x="17078" y="152028"/>
                  </a:cubicBezTo>
                  <a:cubicBezTo>
                    <a:pt x="7553" y="143917"/>
                    <a:pt x="1860" y="133015"/>
                    <a:pt x="0" y="119323"/>
                  </a:cubicBezTo>
                  <a:lnTo>
                    <a:pt x="31254" y="116086"/>
                  </a:lnTo>
                  <a:cubicBezTo>
                    <a:pt x="32147" y="123155"/>
                    <a:pt x="34789" y="128755"/>
                    <a:pt x="39179" y="132885"/>
                  </a:cubicBezTo>
                  <a:cubicBezTo>
                    <a:pt x="43569" y="137015"/>
                    <a:pt x="48630" y="139080"/>
                    <a:pt x="54359" y="139080"/>
                  </a:cubicBezTo>
                  <a:cubicBezTo>
                    <a:pt x="60908" y="139080"/>
                    <a:pt x="66452" y="136420"/>
                    <a:pt x="70991" y="131099"/>
                  </a:cubicBezTo>
                  <a:cubicBezTo>
                    <a:pt x="75530" y="125778"/>
                    <a:pt x="77800" y="117760"/>
                    <a:pt x="77800" y="107045"/>
                  </a:cubicBezTo>
                  <a:cubicBezTo>
                    <a:pt x="77800" y="96999"/>
                    <a:pt x="75549" y="89464"/>
                    <a:pt x="71047" y="84441"/>
                  </a:cubicBezTo>
                  <a:cubicBezTo>
                    <a:pt x="66545" y="79418"/>
                    <a:pt x="60685" y="76907"/>
                    <a:pt x="53467" y="76907"/>
                  </a:cubicBezTo>
                  <a:cubicBezTo>
                    <a:pt x="44462" y="76907"/>
                    <a:pt x="36388" y="80888"/>
                    <a:pt x="29245" y="88850"/>
                  </a:cubicBezTo>
                  <a:lnTo>
                    <a:pt x="3795" y="85167"/>
                  </a:lnTo>
                  <a:lnTo>
                    <a:pt x="1986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98" name="Group 97">
            <a:extLst>
              <a:ext uri="{FF2B5EF4-FFF2-40B4-BE49-F238E27FC236}">
                <a16:creationId xmlns:a16="http://schemas.microsoft.com/office/drawing/2014/main" id="{69C2A7C0-919A-4D54-BCFE-DF319AFE2D85}"/>
              </a:ext>
            </a:extLst>
          </p:cNvPr>
          <p:cNvGrpSpPr/>
          <p:nvPr/>
        </p:nvGrpSpPr>
        <p:grpSpPr>
          <a:xfrm>
            <a:off x="9590982" y="2128383"/>
            <a:ext cx="327026" cy="320676"/>
            <a:chOff x="785495" y="3165038"/>
            <a:chExt cx="327026" cy="320676"/>
          </a:xfrm>
        </p:grpSpPr>
        <p:sp>
          <p:nvSpPr>
            <p:cNvPr id="99" name="TextBox 98">
              <a:extLst>
                <a:ext uri="{FF2B5EF4-FFF2-40B4-BE49-F238E27FC236}">
                  <a16:creationId xmlns:a16="http://schemas.microsoft.com/office/drawing/2014/main" id="{EEC2838C-8A7D-4662-989A-C3DD0474A4D8}"/>
                </a:ext>
              </a:extLst>
            </p:cNvPr>
            <p:cNvSpPr txBox="1"/>
            <p:nvPr/>
          </p:nvSpPr>
          <p:spPr>
            <a:xfrm>
              <a:off x="785495" y="3165038"/>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00" name="TextBox 99">
              <a:extLst>
                <a:ext uri="{FF2B5EF4-FFF2-40B4-BE49-F238E27FC236}">
                  <a16:creationId xmlns:a16="http://schemas.microsoft.com/office/drawing/2014/main" id="{2E71AD14-8F2F-4E0D-92E4-2825A85D3DFA}"/>
                </a:ext>
              </a:extLst>
            </p:cNvPr>
            <p:cNvSpPr txBox="1"/>
            <p:nvPr/>
          </p:nvSpPr>
          <p:spPr>
            <a:xfrm>
              <a:off x="894370" y="3242668"/>
              <a:ext cx="109277" cy="167097"/>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01" name="Group 100">
            <a:extLst>
              <a:ext uri="{FF2B5EF4-FFF2-40B4-BE49-F238E27FC236}">
                <a16:creationId xmlns:a16="http://schemas.microsoft.com/office/drawing/2014/main" id="{4B947A22-A7B2-4F9F-9C9B-7C44CF976A13}"/>
              </a:ext>
            </a:extLst>
          </p:cNvPr>
          <p:cNvGrpSpPr/>
          <p:nvPr/>
        </p:nvGrpSpPr>
        <p:grpSpPr>
          <a:xfrm>
            <a:off x="692582" y="3390551"/>
            <a:ext cx="327026" cy="320676"/>
            <a:chOff x="3048635" y="3245485"/>
            <a:chExt cx="327026" cy="320676"/>
          </a:xfrm>
        </p:grpSpPr>
        <p:sp>
          <p:nvSpPr>
            <p:cNvPr id="102" name="TextBox 101">
              <a:extLst>
                <a:ext uri="{FF2B5EF4-FFF2-40B4-BE49-F238E27FC236}">
                  <a16:creationId xmlns:a16="http://schemas.microsoft.com/office/drawing/2014/main" id="{2CE8F000-DCDF-434A-A1A2-DCD789532EDB}"/>
                </a:ext>
              </a:extLst>
            </p:cNvPr>
            <p:cNvSpPr txBox="1"/>
            <p:nvPr/>
          </p:nvSpPr>
          <p:spPr>
            <a:xfrm>
              <a:off x="3048635" y="3245485"/>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03" name="TextBox 102">
              <a:extLst>
                <a:ext uri="{FF2B5EF4-FFF2-40B4-BE49-F238E27FC236}">
                  <a16:creationId xmlns:a16="http://schemas.microsoft.com/office/drawing/2014/main" id="{BE513CBC-7C64-420E-BED4-B69276CA238F}"/>
                </a:ext>
              </a:extLst>
            </p:cNvPr>
            <p:cNvSpPr txBox="1"/>
            <p:nvPr/>
          </p:nvSpPr>
          <p:spPr>
            <a:xfrm>
              <a:off x="3158514" y="3326016"/>
              <a:ext cx="107268" cy="161404"/>
            </a:xfrm>
            <a:custGeom>
              <a:avLst/>
              <a:gdLst/>
              <a:ahLst/>
              <a:cxnLst/>
              <a:rect l="l" t="t" r="r" b="b"/>
              <a:pathLst>
                <a:path w="107268" h="161404">
                  <a:moveTo>
                    <a:pt x="0" y="0"/>
                  </a:moveTo>
                  <a:lnTo>
                    <a:pt x="107268" y="0"/>
                  </a:lnTo>
                  <a:lnTo>
                    <a:pt x="107268" y="22771"/>
                  </a:lnTo>
                  <a:cubicBezTo>
                    <a:pt x="98412" y="31477"/>
                    <a:pt x="89408" y="43979"/>
                    <a:pt x="80255" y="60275"/>
                  </a:cubicBezTo>
                  <a:cubicBezTo>
                    <a:pt x="71102" y="76572"/>
                    <a:pt x="64126" y="93892"/>
                    <a:pt x="59326" y="112235"/>
                  </a:cubicBezTo>
                  <a:cubicBezTo>
                    <a:pt x="54527" y="130578"/>
                    <a:pt x="52164" y="146968"/>
                    <a:pt x="52238" y="161404"/>
                  </a:cubicBezTo>
                  <a:lnTo>
                    <a:pt x="21989" y="161404"/>
                  </a:lnTo>
                  <a:cubicBezTo>
                    <a:pt x="22510" y="138782"/>
                    <a:pt x="27179" y="115714"/>
                    <a:pt x="35997" y="92199"/>
                  </a:cubicBezTo>
                  <a:cubicBezTo>
                    <a:pt x="44816" y="68684"/>
                    <a:pt x="56592" y="47662"/>
                    <a:pt x="71326" y="29133"/>
                  </a:cubicBezTo>
                  <a:lnTo>
                    <a:pt x="0" y="29133"/>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04" name="Group 103">
            <a:extLst>
              <a:ext uri="{FF2B5EF4-FFF2-40B4-BE49-F238E27FC236}">
                <a16:creationId xmlns:a16="http://schemas.microsoft.com/office/drawing/2014/main" id="{3C5FC83F-1FB6-4A67-82BF-F3636DF18531}"/>
              </a:ext>
            </a:extLst>
          </p:cNvPr>
          <p:cNvGrpSpPr/>
          <p:nvPr/>
        </p:nvGrpSpPr>
        <p:grpSpPr>
          <a:xfrm>
            <a:off x="7811232" y="3379916"/>
            <a:ext cx="295818" cy="304894"/>
            <a:chOff x="840922" y="4742457"/>
            <a:chExt cx="295818" cy="304894"/>
          </a:xfrm>
        </p:grpSpPr>
        <p:sp>
          <p:nvSpPr>
            <p:cNvPr id="105" name="TextBox 104">
              <a:extLst>
                <a:ext uri="{FF2B5EF4-FFF2-40B4-BE49-F238E27FC236}">
                  <a16:creationId xmlns:a16="http://schemas.microsoft.com/office/drawing/2014/main" id="{3E147B86-F469-4F7B-97C4-87A5803F794A}"/>
                </a:ext>
              </a:extLst>
            </p:cNvPr>
            <p:cNvSpPr txBox="1"/>
            <p:nvPr/>
          </p:nvSpPr>
          <p:spPr>
            <a:xfrm>
              <a:off x="840922" y="474245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06" name="TextBox 105">
              <a:extLst>
                <a:ext uri="{FF2B5EF4-FFF2-40B4-BE49-F238E27FC236}">
                  <a16:creationId xmlns:a16="http://schemas.microsoft.com/office/drawing/2014/main" id="{5B1E0FF7-68EE-4265-AF86-2DEE89C99011}"/>
                </a:ext>
              </a:extLst>
            </p:cNvPr>
            <p:cNvSpPr txBox="1"/>
            <p:nvPr/>
          </p:nvSpPr>
          <p:spPr>
            <a:xfrm>
              <a:off x="892101"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107" name="TextBox 106">
              <a:extLst>
                <a:ext uri="{FF2B5EF4-FFF2-40B4-BE49-F238E27FC236}">
                  <a16:creationId xmlns:a16="http://schemas.microsoft.com/office/drawing/2014/main" id="{A5F53CC9-09C7-47CE-AD11-37FAB0B15741}"/>
                </a:ext>
              </a:extLst>
            </p:cNvPr>
            <p:cNvSpPr txBox="1"/>
            <p:nvPr/>
          </p:nvSpPr>
          <p:spPr>
            <a:xfrm>
              <a:off x="996876"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08" name="Group 107">
            <a:extLst>
              <a:ext uri="{FF2B5EF4-FFF2-40B4-BE49-F238E27FC236}">
                <a16:creationId xmlns:a16="http://schemas.microsoft.com/office/drawing/2014/main" id="{63686AED-59FC-4A92-9689-1D4534E722B2}"/>
              </a:ext>
            </a:extLst>
          </p:cNvPr>
          <p:cNvGrpSpPr/>
          <p:nvPr/>
        </p:nvGrpSpPr>
        <p:grpSpPr>
          <a:xfrm>
            <a:off x="4263610" y="3390551"/>
            <a:ext cx="303620" cy="331358"/>
            <a:chOff x="7414896" y="3213260"/>
            <a:chExt cx="303620" cy="331358"/>
          </a:xfrm>
        </p:grpSpPr>
        <p:sp>
          <p:nvSpPr>
            <p:cNvPr id="109" name="TextBox 108">
              <a:extLst>
                <a:ext uri="{FF2B5EF4-FFF2-40B4-BE49-F238E27FC236}">
                  <a16:creationId xmlns:a16="http://schemas.microsoft.com/office/drawing/2014/main" id="{607C17E5-9E7C-4BD2-8A90-9190AC3AB908}"/>
                </a:ext>
              </a:extLst>
            </p:cNvPr>
            <p:cNvSpPr txBox="1"/>
            <p:nvPr/>
          </p:nvSpPr>
          <p:spPr>
            <a:xfrm>
              <a:off x="7414896" y="3213260"/>
              <a:ext cx="303620" cy="331358"/>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10" name="TextBox 109">
              <a:extLst>
                <a:ext uri="{FF2B5EF4-FFF2-40B4-BE49-F238E27FC236}">
                  <a16:creationId xmlns:a16="http://schemas.microsoft.com/office/drawing/2014/main" id="{4F973964-06DA-44B5-9276-C977AAEAF7B8}"/>
                </a:ext>
              </a:extLst>
            </p:cNvPr>
            <p:cNvSpPr txBox="1"/>
            <p:nvPr/>
          </p:nvSpPr>
          <p:spPr>
            <a:xfrm>
              <a:off x="7512068" y="3290888"/>
              <a:ext cx="109277" cy="167208"/>
            </a:xfrm>
            <a:custGeom>
              <a:avLst/>
              <a:gdLst/>
              <a:ahLst/>
              <a:cxnLst/>
              <a:rect l="l" t="t" r="r" b="b"/>
              <a:pathLst>
                <a:path w="109277" h="167208">
                  <a:moveTo>
                    <a:pt x="52462" y="0"/>
                  </a:moveTo>
                  <a:cubicBezTo>
                    <a:pt x="69056" y="0"/>
                    <a:pt x="82674" y="6418"/>
                    <a:pt x="93315" y="19255"/>
                  </a:cubicBezTo>
                  <a:cubicBezTo>
                    <a:pt x="103957" y="32091"/>
                    <a:pt x="109277" y="53206"/>
                    <a:pt x="109277" y="82599"/>
                  </a:cubicBezTo>
                  <a:cubicBezTo>
                    <a:pt x="109277" y="112514"/>
                    <a:pt x="103733" y="134094"/>
                    <a:pt x="92646" y="147340"/>
                  </a:cubicBezTo>
                  <a:cubicBezTo>
                    <a:pt x="81558" y="160585"/>
                    <a:pt x="67122" y="167208"/>
                    <a:pt x="49337" y="167208"/>
                  </a:cubicBezTo>
                  <a:cubicBezTo>
                    <a:pt x="36537" y="167208"/>
                    <a:pt x="26194" y="163804"/>
                    <a:pt x="18306" y="156995"/>
                  </a:cubicBezTo>
                  <a:cubicBezTo>
                    <a:pt x="10418" y="150186"/>
                    <a:pt x="5358" y="140010"/>
                    <a:pt x="3126" y="126467"/>
                  </a:cubicBezTo>
                  <a:lnTo>
                    <a:pt x="33486" y="123118"/>
                  </a:lnTo>
                  <a:cubicBezTo>
                    <a:pt x="34231" y="129294"/>
                    <a:pt x="36165" y="133871"/>
                    <a:pt x="39291" y="136847"/>
                  </a:cubicBezTo>
                  <a:cubicBezTo>
                    <a:pt x="42416" y="139824"/>
                    <a:pt x="46546" y="141312"/>
                    <a:pt x="51681" y="141312"/>
                  </a:cubicBezTo>
                  <a:cubicBezTo>
                    <a:pt x="58155" y="141312"/>
                    <a:pt x="63661" y="138336"/>
                    <a:pt x="68201" y="132382"/>
                  </a:cubicBezTo>
                  <a:cubicBezTo>
                    <a:pt x="72740" y="126429"/>
                    <a:pt x="75642" y="114077"/>
                    <a:pt x="76907" y="95324"/>
                  </a:cubicBezTo>
                  <a:cubicBezTo>
                    <a:pt x="69019" y="104477"/>
                    <a:pt x="59159" y="109054"/>
                    <a:pt x="47327" y="109054"/>
                  </a:cubicBezTo>
                  <a:cubicBezTo>
                    <a:pt x="34454" y="109054"/>
                    <a:pt x="23348" y="104087"/>
                    <a:pt x="14009" y="94152"/>
                  </a:cubicBezTo>
                  <a:cubicBezTo>
                    <a:pt x="4670" y="84218"/>
                    <a:pt x="0" y="71289"/>
                    <a:pt x="0" y="55364"/>
                  </a:cubicBezTo>
                  <a:cubicBezTo>
                    <a:pt x="0" y="38770"/>
                    <a:pt x="4930" y="25394"/>
                    <a:pt x="14790" y="15236"/>
                  </a:cubicBezTo>
                  <a:cubicBezTo>
                    <a:pt x="24650" y="5079"/>
                    <a:pt x="37207" y="0"/>
                    <a:pt x="52462" y="0"/>
                  </a:cubicBezTo>
                  <a:close/>
                  <a:moveTo>
                    <a:pt x="51011" y="26008"/>
                  </a:moveTo>
                  <a:cubicBezTo>
                    <a:pt x="45207" y="26008"/>
                    <a:pt x="40388" y="28296"/>
                    <a:pt x="36556" y="32872"/>
                  </a:cubicBezTo>
                  <a:cubicBezTo>
                    <a:pt x="32724" y="37449"/>
                    <a:pt x="30808" y="44946"/>
                    <a:pt x="30808" y="55364"/>
                  </a:cubicBezTo>
                  <a:cubicBezTo>
                    <a:pt x="30808" y="65931"/>
                    <a:pt x="32891" y="73688"/>
                    <a:pt x="37058" y="78637"/>
                  </a:cubicBezTo>
                  <a:cubicBezTo>
                    <a:pt x="41226" y="83585"/>
                    <a:pt x="46434" y="86060"/>
                    <a:pt x="52685" y="86060"/>
                  </a:cubicBezTo>
                  <a:cubicBezTo>
                    <a:pt x="58713" y="86060"/>
                    <a:pt x="63792" y="83678"/>
                    <a:pt x="67922" y="78916"/>
                  </a:cubicBezTo>
                  <a:cubicBezTo>
                    <a:pt x="72052" y="74153"/>
                    <a:pt x="74117" y="67159"/>
                    <a:pt x="74117" y="57931"/>
                  </a:cubicBezTo>
                  <a:cubicBezTo>
                    <a:pt x="74117" y="47811"/>
                    <a:pt x="71791" y="39960"/>
                    <a:pt x="67140" y="34379"/>
                  </a:cubicBezTo>
                  <a:cubicBezTo>
                    <a:pt x="62489" y="28798"/>
                    <a:pt x="57113" y="26008"/>
                    <a:pt x="51011" y="2600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11" name="Group 110">
            <a:extLst>
              <a:ext uri="{FF2B5EF4-FFF2-40B4-BE49-F238E27FC236}">
                <a16:creationId xmlns:a16="http://schemas.microsoft.com/office/drawing/2014/main" id="{0FC21292-1041-44EA-AEC3-0B46A33285F2}"/>
              </a:ext>
            </a:extLst>
          </p:cNvPr>
          <p:cNvGrpSpPr/>
          <p:nvPr/>
        </p:nvGrpSpPr>
        <p:grpSpPr>
          <a:xfrm>
            <a:off x="6066597" y="3415253"/>
            <a:ext cx="295818" cy="304894"/>
            <a:chOff x="9609456" y="3268345"/>
            <a:chExt cx="295818" cy="304894"/>
          </a:xfrm>
        </p:grpSpPr>
        <p:sp>
          <p:nvSpPr>
            <p:cNvPr id="112" name="TextBox 111">
              <a:extLst>
                <a:ext uri="{FF2B5EF4-FFF2-40B4-BE49-F238E27FC236}">
                  <a16:creationId xmlns:a16="http://schemas.microsoft.com/office/drawing/2014/main" id="{F580397D-757D-4EBE-83DF-5D761FCCD10B}"/>
                </a:ext>
              </a:extLst>
            </p:cNvPr>
            <p:cNvSpPr txBox="1"/>
            <p:nvPr/>
          </p:nvSpPr>
          <p:spPr>
            <a:xfrm>
              <a:off x="9609456" y="3268345"/>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13" name="TextBox 112">
              <a:extLst>
                <a:ext uri="{FF2B5EF4-FFF2-40B4-BE49-F238E27FC236}">
                  <a16:creationId xmlns:a16="http://schemas.microsoft.com/office/drawing/2014/main" id="{E18EA731-8945-49BF-8EA8-5F7889E2CAE3}"/>
                </a:ext>
              </a:extLst>
            </p:cNvPr>
            <p:cNvSpPr txBox="1"/>
            <p:nvPr/>
          </p:nvSpPr>
          <p:spPr>
            <a:xfrm>
              <a:off x="9648507" y="3338023"/>
              <a:ext cx="71884" cy="164306"/>
            </a:xfrm>
            <a:custGeom>
              <a:avLst/>
              <a:gdLst/>
              <a:ahLst/>
              <a:cxnLst/>
              <a:rect l="l" t="t" r="r" b="b"/>
              <a:pathLst>
                <a:path w="71884" h="164306">
                  <a:moveTo>
                    <a:pt x="46434" y="0"/>
                  </a:moveTo>
                  <a:lnTo>
                    <a:pt x="71884" y="0"/>
                  </a:lnTo>
                  <a:lnTo>
                    <a:pt x="71884" y="164306"/>
                  </a:lnTo>
                  <a:lnTo>
                    <a:pt x="40518" y="164306"/>
                  </a:lnTo>
                  <a:lnTo>
                    <a:pt x="40518" y="46099"/>
                  </a:lnTo>
                  <a:cubicBezTo>
                    <a:pt x="29058" y="56815"/>
                    <a:pt x="15552" y="64740"/>
                    <a:pt x="0" y="69875"/>
                  </a:cubicBezTo>
                  <a:lnTo>
                    <a:pt x="0" y="41411"/>
                  </a:lnTo>
                  <a:cubicBezTo>
                    <a:pt x="8185" y="38732"/>
                    <a:pt x="17078" y="33654"/>
                    <a:pt x="26677" y="26175"/>
                  </a:cubicBezTo>
                  <a:cubicBezTo>
                    <a:pt x="36276" y="18696"/>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114" name="TextBox 113">
              <a:extLst>
                <a:ext uri="{FF2B5EF4-FFF2-40B4-BE49-F238E27FC236}">
                  <a16:creationId xmlns:a16="http://schemas.microsoft.com/office/drawing/2014/main" id="{8C70251C-9731-40F6-A805-ADD752EF48F2}"/>
                </a:ext>
              </a:extLst>
            </p:cNvPr>
            <p:cNvSpPr txBox="1"/>
            <p:nvPr/>
          </p:nvSpPr>
          <p:spPr>
            <a:xfrm>
              <a:off x="9754323" y="3338024"/>
              <a:ext cx="106264" cy="167097"/>
            </a:xfrm>
            <a:custGeom>
              <a:avLst/>
              <a:gdLst/>
              <a:ahLst/>
              <a:cxnLst/>
              <a:rect l="l" t="t" r="r" b="b"/>
              <a:pathLst>
                <a:path w="106264" h="167097">
                  <a:moveTo>
                    <a:pt x="53132" y="0"/>
                  </a:moveTo>
                  <a:cubicBezTo>
                    <a:pt x="68982" y="0"/>
                    <a:pt x="81372" y="5655"/>
                    <a:pt x="90302" y="16966"/>
                  </a:cubicBezTo>
                  <a:cubicBezTo>
                    <a:pt x="100943" y="30361"/>
                    <a:pt x="106264" y="52573"/>
                    <a:pt x="106264" y="83604"/>
                  </a:cubicBezTo>
                  <a:cubicBezTo>
                    <a:pt x="106264" y="114560"/>
                    <a:pt x="100906" y="136810"/>
                    <a:pt x="90190" y="150353"/>
                  </a:cubicBezTo>
                  <a:cubicBezTo>
                    <a:pt x="81335" y="161516"/>
                    <a:pt x="68982" y="167097"/>
                    <a:pt x="53132" y="167097"/>
                  </a:cubicBezTo>
                  <a:cubicBezTo>
                    <a:pt x="37207" y="167097"/>
                    <a:pt x="24371" y="160976"/>
                    <a:pt x="14623" y="148735"/>
                  </a:cubicBezTo>
                  <a:cubicBezTo>
                    <a:pt x="4875" y="136494"/>
                    <a:pt x="0" y="114672"/>
                    <a:pt x="0" y="83269"/>
                  </a:cubicBezTo>
                  <a:cubicBezTo>
                    <a:pt x="0" y="52462"/>
                    <a:pt x="5358" y="30286"/>
                    <a:pt x="16074" y="16743"/>
                  </a:cubicBezTo>
                  <a:cubicBezTo>
                    <a:pt x="24929" y="5581"/>
                    <a:pt x="37282" y="0"/>
                    <a:pt x="53132" y="0"/>
                  </a:cubicBezTo>
                  <a:close/>
                  <a:moveTo>
                    <a:pt x="53132" y="26008"/>
                  </a:moveTo>
                  <a:cubicBezTo>
                    <a:pt x="49337" y="26008"/>
                    <a:pt x="45951" y="27217"/>
                    <a:pt x="42975" y="29635"/>
                  </a:cubicBezTo>
                  <a:cubicBezTo>
                    <a:pt x="39998" y="32054"/>
                    <a:pt x="37691" y="36388"/>
                    <a:pt x="36054" y="42639"/>
                  </a:cubicBezTo>
                  <a:cubicBezTo>
                    <a:pt x="33896" y="50750"/>
                    <a:pt x="32817" y="64405"/>
                    <a:pt x="32817" y="83604"/>
                  </a:cubicBezTo>
                  <a:cubicBezTo>
                    <a:pt x="32817" y="102803"/>
                    <a:pt x="33784" y="115993"/>
                    <a:pt x="35719" y="123174"/>
                  </a:cubicBezTo>
                  <a:cubicBezTo>
                    <a:pt x="37654" y="130355"/>
                    <a:pt x="40091" y="135136"/>
                    <a:pt x="43030" y="137517"/>
                  </a:cubicBezTo>
                  <a:cubicBezTo>
                    <a:pt x="45970" y="139898"/>
                    <a:pt x="49337" y="141089"/>
                    <a:pt x="53132" y="141089"/>
                  </a:cubicBezTo>
                  <a:cubicBezTo>
                    <a:pt x="56927" y="141089"/>
                    <a:pt x="60313" y="139880"/>
                    <a:pt x="63290" y="137461"/>
                  </a:cubicBezTo>
                  <a:cubicBezTo>
                    <a:pt x="66266" y="135043"/>
                    <a:pt x="68573" y="130708"/>
                    <a:pt x="70210" y="124457"/>
                  </a:cubicBezTo>
                  <a:cubicBezTo>
                    <a:pt x="72368" y="116421"/>
                    <a:pt x="73447" y="102803"/>
                    <a:pt x="73447" y="83604"/>
                  </a:cubicBezTo>
                  <a:cubicBezTo>
                    <a:pt x="73447" y="64405"/>
                    <a:pt x="72480" y="51215"/>
                    <a:pt x="70545" y="44034"/>
                  </a:cubicBezTo>
                  <a:cubicBezTo>
                    <a:pt x="68610" y="36853"/>
                    <a:pt x="66173" y="32054"/>
                    <a:pt x="63234" y="29635"/>
                  </a:cubicBezTo>
                  <a:cubicBezTo>
                    <a:pt x="60294" y="27217"/>
                    <a:pt x="56927" y="26008"/>
                    <a:pt x="53132" y="2600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15" name="Group 114">
            <a:extLst>
              <a:ext uri="{FF2B5EF4-FFF2-40B4-BE49-F238E27FC236}">
                <a16:creationId xmlns:a16="http://schemas.microsoft.com/office/drawing/2014/main" id="{BC198A84-E86A-4070-85F5-1DFE9765E13C}"/>
              </a:ext>
            </a:extLst>
          </p:cNvPr>
          <p:cNvGrpSpPr/>
          <p:nvPr/>
        </p:nvGrpSpPr>
        <p:grpSpPr>
          <a:xfrm>
            <a:off x="2447955" y="3412140"/>
            <a:ext cx="327026" cy="320676"/>
            <a:chOff x="5235575" y="3268345"/>
            <a:chExt cx="327026" cy="320676"/>
          </a:xfrm>
        </p:grpSpPr>
        <p:sp>
          <p:nvSpPr>
            <p:cNvPr id="116" name="TextBox 115">
              <a:extLst>
                <a:ext uri="{FF2B5EF4-FFF2-40B4-BE49-F238E27FC236}">
                  <a16:creationId xmlns:a16="http://schemas.microsoft.com/office/drawing/2014/main" id="{3321D256-E466-4B23-9F22-ED12C1894E4B}"/>
                </a:ext>
              </a:extLst>
            </p:cNvPr>
            <p:cNvSpPr txBox="1"/>
            <p:nvPr/>
          </p:nvSpPr>
          <p:spPr>
            <a:xfrm>
              <a:off x="5235575" y="3268345"/>
              <a:ext cx="327026" cy="320676"/>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17" name="TextBox 116">
              <a:extLst>
                <a:ext uri="{FF2B5EF4-FFF2-40B4-BE49-F238E27FC236}">
                  <a16:creationId xmlns:a16="http://schemas.microsoft.com/office/drawing/2014/main" id="{BA4AD54D-DF71-482B-A667-58E41DF27577}"/>
                </a:ext>
              </a:extLst>
            </p:cNvPr>
            <p:cNvSpPr txBox="1"/>
            <p:nvPr/>
          </p:nvSpPr>
          <p:spPr>
            <a:xfrm>
              <a:off x="5345287" y="3345974"/>
              <a:ext cx="107603" cy="167208"/>
            </a:xfrm>
            <a:custGeom>
              <a:avLst/>
              <a:gdLst/>
              <a:ahLst/>
              <a:cxnLst/>
              <a:rect l="l" t="t" r="r" b="b"/>
              <a:pathLst>
                <a:path w="107603" h="167208">
                  <a:moveTo>
                    <a:pt x="53244" y="0"/>
                  </a:moveTo>
                  <a:cubicBezTo>
                    <a:pt x="68796" y="0"/>
                    <a:pt x="80870" y="3981"/>
                    <a:pt x="89465" y="11943"/>
                  </a:cubicBezTo>
                  <a:cubicBezTo>
                    <a:pt x="98059" y="19906"/>
                    <a:pt x="102357" y="29989"/>
                    <a:pt x="102357" y="42193"/>
                  </a:cubicBezTo>
                  <a:cubicBezTo>
                    <a:pt x="102357" y="49783"/>
                    <a:pt x="100385" y="56536"/>
                    <a:pt x="96441" y="62452"/>
                  </a:cubicBezTo>
                  <a:cubicBezTo>
                    <a:pt x="92497" y="68368"/>
                    <a:pt x="86953" y="72888"/>
                    <a:pt x="79809" y="76014"/>
                  </a:cubicBezTo>
                  <a:cubicBezTo>
                    <a:pt x="88888" y="79660"/>
                    <a:pt x="95790" y="84981"/>
                    <a:pt x="100515" y="91976"/>
                  </a:cubicBezTo>
                  <a:cubicBezTo>
                    <a:pt x="105240" y="98971"/>
                    <a:pt x="107603" y="107045"/>
                    <a:pt x="107603" y="116197"/>
                  </a:cubicBezTo>
                  <a:cubicBezTo>
                    <a:pt x="107603" y="131304"/>
                    <a:pt x="102785" y="143582"/>
                    <a:pt x="93148" y="153032"/>
                  </a:cubicBezTo>
                  <a:cubicBezTo>
                    <a:pt x="83511" y="162483"/>
                    <a:pt x="70694" y="167208"/>
                    <a:pt x="54695" y="167208"/>
                  </a:cubicBezTo>
                  <a:cubicBezTo>
                    <a:pt x="39812" y="167208"/>
                    <a:pt x="27422" y="163302"/>
                    <a:pt x="17525" y="155488"/>
                  </a:cubicBezTo>
                  <a:cubicBezTo>
                    <a:pt x="5842" y="146261"/>
                    <a:pt x="0" y="133610"/>
                    <a:pt x="0" y="117537"/>
                  </a:cubicBezTo>
                  <a:cubicBezTo>
                    <a:pt x="0" y="108682"/>
                    <a:pt x="2196" y="100552"/>
                    <a:pt x="6586" y="93148"/>
                  </a:cubicBezTo>
                  <a:cubicBezTo>
                    <a:pt x="10976" y="85743"/>
                    <a:pt x="17897" y="80032"/>
                    <a:pt x="27347" y="76014"/>
                  </a:cubicBezTo>
                  <a:cubicBezTo>
                    <a:pt x="19236" y="72591"/>
                    <a:pt x="13339" y="67884"/>
                    <a:pt x="9656" y="61894"/>
                  </a:cubicBezTo>
                  <a:cubicBezTo>
                    <a:pt x="5972" y="55903"/>
                    <a:pt x="4130" y="49336"/>
                    <a:pt x="4130" y="42193"/>
                  </a:cubicBezTo>
                  <a:cubicBezTo>
                    <a:pt x="4130" y="29989"/>
                    <a:pt x="8390" y="19906"/>
                    <a:pt x="16911" y="11943"/>
                  </a:cubicBezTo>
                  <a:cubicBezTo>
                    <a:pt x="25431" y="3981"/>
                    <a:pt x="37542" y="0"/>
                    <a:pt x="53244" y="0"/>
                  </a:cubicBezTo>
                  <a:close/>
                  <a:moveTo>
                    <a:pt x="53578" y="24891"/>
                  </a:moveTo>
                  <a:cubicBezTo>
                    <a:pt x="47551" y="24891"/>
                    <a:pt x="42751" y="26677"/>
                    <a:pt x="39179" y="30249"/>
                  </a:cubicBezTo>
                  <a:cubicBezTo>
                    <a:pt x="35607" y="33821"/>
                    <a:pt x="33821" y="38546"/>
                    <a:pt x="33821" y="44425"/>
                  </a:cubicBezTo>
                  <a:cubicBezTo>
                    <a:pt x="33821" y="50676"/>
                    <a:pt x="35589" y="55550"/>
                    <a:pt x="39123" y="59047"/>
                  </a:cubicBezTo>
                  <a:cubicBezTo>
                    <a:pt x="42658" y="62545"/>
                    <a:pt x="47365" y="64294"/>
                    <a:pt x="53244" y="64294"/>
                  </a:cubicBezTo>
                  <a:cubicBezTo>
                    <a:pt x="59197" y="64294"/>
                    <a:pt x="63959" y="62526"/>
                    <a:pt x="67531" y="58992"/>
                  </a:cubicBezTo>
                  <a:cubicBezTo>
                    <a:pt x="71103" y="55457"/>
                    <a:pt x="72889" y="50564"/>
                    <a:pt x="72889" y="44313"/>
                  </a:cubicBezTo>
                  <a:cubicBezTo>
                    <a:pt x="72889" y="38435"/>
                    <a:pt x="71122" y="33728"/>
                    <a:pt x="67587" y="30193"/>
                  </a:cubicBezTo>
                  <a:cubicBezTo>
                    <a:pt x="64052" y="26659"/>
                    <a:pt x="59383" y="24891"/>
                    <a:pt x="53578" y="24891"/>
                  </a:cubicBezTo>
                  <a:close/>
                  <a:moveTo>
                    <a:pt x="53690" y="89408"/>
                  </a:moveTo>
                  <a:cubicBezTo>
                    <a:pt x="46025" y="89408"/>
                    <a:pt x="40314" y="92050"/>
                    <a:pt x="36556" y="97333"/>
                  </a:cubicBezTo>
                  <a:cubicBezTo>
                    <a:pt x="32798" y="102617"/>
                    <a:pt x="30919" y="108347"/>
                    <a:pt x="30919" y="114523"/>
                  </a:cubicBezTo>
                  <a:cubicBezTo>
                    <a:pt x="30919" y="123155"/>
                    <a:pt x="33133" y="129890"/>
                    <a:pt x="37561" y="134727"/>
                  </a:cubicBezTo>
                  <a:cubicBezTo>
                    <a:pt x="41988" y="139563"/>
                    <a:pt x="47514" y="141982"/>
                    <a:pt x="54137" y="141982"/>
                  </a:cubicBezTo>
                  <a:cubicBezTo>
                    <a:pt x="60611" y="141982"/>
                    <a:pt x="65968" y="139656"/>
                    <a:pt x="70210" y="135006"/>
                  </a:cubicBezTo>
                  <a:cubicBezTo>
                    <a:pt x="74452" y="130355"/>
                    <a:pt x="76572" y="123639"/>
                    <a:pt x="76572" y="114858"/>
                  </a:cubicBezTo>
                  <a:cubicBezTo>
                    <a:pt x="76572" y="107193"/>
                    <a:pt x="74414" y="101036"/>
                    <a:pt x="70098" y="96385"/>
                  </a:cubicBezTo>
                  <a:cubicBezTo>
                    <a:pt x="65782" y="91734"/>
                    <a:pt x="60313" y="89408"/>
                    <a:pt x="53690" y="89408"/>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18" name="Group 117">
            <a:extLst>
              <a:ext uri="{FF2B5EF4-FFF2-40B4-BE49-F238E27FC236}">
                <a16:creationId xmlns:a16="http://schemas.microsoft.com/office/drawing/2014/main" id="{429DB305-2B00-48FB-A970-58CBD4BFCE10}"/>
              </a:ext>
            </a:extLst>
          </p:cNvPr>
          <p:cNvGrpSpPr/>
          <p:nvPr/>
        </p:nvGrpSpPr>
        <p:grpSpPr>
          <a:xfrm>
            <a:off x="9634333" y="3425618"/>
            <a:ext cx="295818" cy="304894"/>
            <a:chOff x="3049362" y="4742457"/>
            <a:chExt cx="295818" cy="304894"/>
          </a:xfrm>
        </p:grpSpPr>
        <p:sp>
          <p:nvSpPr>
            <p:cNvPr id="119" name="TextBox 118">
              <a:extLst>
                <a:ext uri="{FF2B5EF4-FFF2-40B4-BE49-F238E27FC236}">
                  <a16:creationId xmlns:a16="http://schemas.microsoft.com/office/drawing/2014/main" id="{4548FCE3-C3DE-47E6-B997-D8BF3DC3EC3E}"/>
                </a:ext>
              </a:extLst>
            </p:cNvPr>
            <p:cNvSpPr txBox="1"/>
            <p:nvPr/>
          </p:nvSpPr>
          <p:spPr>
            <a:xfrm>
              <a:off x="3049362" y="474245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20" name="TextBox 119">
              <a:extLst>
                <a:ext uri="{FF2B5EF4-FFF2-40B4-BE49-F238E27FC236}">
                  <a16:creationId xmlns:a16="http://schemas.microsoft.com/office/drawing/2014/main" id="{E9E6B744-54AA-4CF6-BAB3-DA8479CEED07}"/>
                </a:ext>
              </a:extLst>
            </p:cNvPr>
            <p:cNvSpPr txBox="1"/>
            <p:nvPr/>
          </p:nvSpPr>
          <p:spPr>
            <a:xfrm>
              <a:off x="3088082"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121" name="TextBox 120">
              <a:extLst>
                <a:ext uri="{FF2B5EF4-FFF2-40B4-BE49-F238E27FC236}">
                  <a16:creationId xmlns:a16="http://schemas.microsoft.com/office/drawing/2014/main" id="{D552E8BC-3F18-4128-A41D-0433C2889CF4}"/>
                </a:ext>
              </a:extLst>
            </p:cNvPr>
            <p:cNvSpPr txBox="1"/>
            <p:nvPr/>
          </p:nvSpPr>
          <p:spPr>
            <a:xfrm>
              <a:off x="3189993" y="4812135"/>
              <a:ext cx="109947" cy="164306"/>
            </a:xfrm>
            <a:custGeom>
              <a:avLst/>
              <a:gdLst/>
              <a:ahLst/>
              <a:cxnLst/>
              <a:rect l="l" t="t" r="r" b="b"/>
              <a:pathLst>
                <a:path w="109947" h="164306">
                  <a:moveTo>
                    <a:pt x="58043" y="0"/>
                  </a:moveTo>
                  <a:cubicBezTo>
                    <a:pt x="74191" y="0"/>
                    <a:pt x="86878" y="4353"/>
                    <a:pt x="96106" y="13060"/>
                  </a:cubicBezTo>
                  <a:cubicBezTo>
                    <a:pt x="105333" y="21766"/>
                    <a:pt x="109947" y="32593"/>
                    <a:pt x="109947" y="45541"/>
                  </a:cubicBezTo>
                  <a:cubicBezTo>
                    <a:pt x="109947" y="52908"/>
                    <a:pt x="108626" y="59922"/>
                    <a:pt x="105984" y="66582"/>
                  </a:cubicBezTo>
                  <a:cubicBezTo>
                    <a:pt x="103342" y="73242"/>
                    <a:pt x="99157" y="80218"/>
                    <a:pt x="93427" y="87511"/>
                  </a:cubicBezTo>
                  <a:cubicBezTo>
                    <a:pt x="89632" y="92348"/>
                    <a:pt x="82785" y="99306"/>
                    <a:pt x="72888" y="108384"/>
                  </a:cubicBezTo>
                  <a:cubicBezTo>
                    <a:pt x="62991" y="117463"/>
                    <a:pt x="56722" y="123490"/>
                    <a:pt x="54080" y="126467"/>
                  </a:cubicBezTo>
                  <a:cubicBezTo>
                    <a:pt x="51439" y="129443"/>
                    <a:pt x="49299" y="132345"/>
                    <a:pt x="47662" y="135173"/>
                  </a:cubicBezTo>
                  <a:lnTo>
                    <a:pt x="109947" y="135173"/>
                  </a:lnTo>
                  <a:lnTo>
                    <a:pt x="109947" y="164306"/>
                  </a:lnTo>
                  <a:lnTo>
                    <a:pt x="0" y="164306"/>
                  </a:lnTo>
                  <a:cubicBezTo>
                    <a:pt x="1190" y="153293"/>
                    <a:pt x="4762" y="142856"/>
                    <a:pt x="10715" y="132997"/>
                  </a:cubicBezTo>
                  <a:cubicBezTo>
                    <a:pt x="16669" y="123137"/>
                    <a:pt x="28426" y="110058"/>
                    <a:pt x="45988" y="93762"/>
                  </a:cubicBezTo>
                  <a:cubicBezTo>
                    <a:pt x="60126" y="80590"/>
                    <a:pt x="68796" y="71661"/>
                    <a:pt x="71995" y="66973"/>
                  </a:cubicBezTo>
                  <a:cubicBezTo>
                    <a:pt x="76311" y="60499"/>
                    <a:pt x="78469" y="54099"/>
                    <a:pt x="78469" y="47774"/>
                  </a:cubicBezTo>
                  <a:cubicBezTo>
                    <a:pt x="78469" y="40779"/>
                    <a:pt x="76590" y="35402"/>
                    <a:pt x="72833" y="31645"/>
                  </a:cubicBezTo>
                  <a:cubicBezTo>
                    <a:pt x="69075" y="27887"/>
                    <a:pt x="63884" y="26008"/>
                    <a:pt x="57261" y="26008"/>
                  </a:cubicBezTo>
                  <a:cubicBezTo>
                    <a:pt x="50713" y="26008"/>
                    <a:pt x="45504" y="27980"/>
                    <a:pt x="41634" y="31924"/>
                  </a:cubicBezTo>
                  <a:cubicBezTo>
                    <a:pt x="37765" y="35868"/>
                    <a:pt x="35533" y="42416"/>
                    <a:pt x="34937" y="51569"/>
                  </a:cubicBezTo>
                  <a:lnTo>
                    <a:pt x="3683" y="48444"/>
                  </a:lnTo>
                  <a:cubicBezTo>
                    <a:pt x="5544" y="31179"/>
                    <a:pt x="11385" y="18790"/>
                    <a:pt x="21208" y="11274"/>
                  </a:cubicBezTo>
                  <a:cubicBezTo>
                    <a:pt x="31030" y="3758"/>
                    <a:pt x="43309" y="0"/>
                    <a:pt x="5804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sp>
        <p:nvSpPr>
          <p:cNvPr id="122" name="TextBox 121">
            <a:extLst>
              <a:ext uri="{FF2B5EF4-FFF2-40B4-BE49-F238E27FC236}">
                <a16:creationId xmlns:a16="http://schemas.microsoft.com/office/drawing/2014/main" id="{4DB311F3-2F3D-41EF-B3EE-4F63227B45DF}"/>
              </a:ext>
            </a:extLst>
          </p:cNvPr>
          <p:cNvSpPr txBox="1"/>
          <p:nvPr/>
        </p:nvSpPr>
        <p:spPr>
          <a:xfrm>
            <a:off x="2475820" y="2203591"/>
            <a:ext cx="109947" cy="164306"/>
          </a:xfrm>
          <a:custGeom>
            <a:avLst/>
            <a:gdLst/>
            <a:ahLst/>
            <a:cxnLst/>
            <a:rect l="l" t="t" r="r" b="b"/>
            <a:pathLst>
              <a:path w="109947" h="164306">
                <a:moveTo>
                  <a:pt x="58043" y="0"/>
                </a:moveTo>
                <a:cubicBezTo>
                  <a:pt x="74191" y="0"/>
                  <a:pt x="86879" y="4353"/>
                  <a:pt x="96106" y="13059"/>
                </a:cubicBezTo>
                <a:cubicBezTo>
                  <a:pt x="105333" y="21766"/>
                  <a:pt x="109947" y="32593"/>
                  <a:pt x="109947" y="45541"/>
                </a:cubicBezTo>
                <a:cubicBezTo>
                  <a:pt x="109947" y="52908"/>
                  <a:pt x="108626" y="59922"/>
                  <a:pt x="105985" y="66582"/>
                </a:cubicBezTo>
                <a:cubicBezTo>
                  <a:pt x="103343" y="73242"/>
                  <a:pt x="99157" y="80218"/>
                  <a:pt x="93427" y="87511"/>
                </a:cubicBezTo>
                <a:cubicBezTo>
                  <a:pt x="89632" y="92348"/>
                  <a:pt x="82786" y="99305"/>
                  <a:pt x="72889" y="108384"/>
                </a:cubicBezTo>
                <a:cubicBezTo>
                  <a:pt x="62992" y="117462"/>
                  <a:pt x="56722" y="123490"/>
                  <a:pt x="54081" y="126467"/>
                </a:cubicBezTo>
                <a:cubicBezTo>
                  <a:pt x="51439" y="129443"/>
                  <a:pt x="49300" y="132345"/>
                  <a:pt x="47663" y="135173"/>
                </a:cubicBezTo>
                <a:lnTo>
                  <a:pt x="109947" y="135173"/>
                </a:lnTo>
                <a:lnTo>
                  <a:pt x="109947" y="164306"/>
                </a:lnTo>
                <a:lnTo>
                  <a:pt x="0" y="164306"/>
                </a:lnTo>
                <a:cubicBezTo>
                  <a:pt x="1191" y="153293"/>
                  <a:pt x="4763" y="142856"/>
                  <a:pt x="10716" y="132996"/>
                </a:cubicBezTo>
                <a:cubicBezTo>
                  <a:pt x="16669" y="123136"/>
                  <a:pt x="28426" y="110058"/>
                  <a:pt x="45988" y="93762"/>
                </a:cubicBezTo>
                <a:cubicBezTo>
                  <a:pt x="60127" y="80590"/>
                  <a:pt x="68796" y="71661"/>
                  <a:pt x="71996" y="66972"/>
                </a:cubicBezTo>
                <a:cubicBezTo>
                  <a:pt x="76312" y="60498"/>
                  <a:pt x="78470" y="54099"/>
                  <a:pt x="78470" y="47774"/>
                </a:cubicBezTo>
                <a:cubicBezTo>
                  <a:pt x="78470" y="40779"/>
                  <a:pt x="76591" y="35402"/>
                  <a:pt x="72833" y="31644"/>
                </a:cubicBezTo>
                <a:cubicBezTo>
                  <a:pt x="69075" y="27886"/>
                  <a:pt x="63885" y="26008"/>
                  <a:pt x="57262" y="26008"/>
                </a:cubicBezTo>
                <a:cubicBezTo>
                  <a:pt x="50713" y="26008"/>
                  <a:pt x="45505" y="27980"/>
                  <a:pt x="41635" y="31923"/>
                </a:cubicBezTo>
                <a:cubicBezTo>
                  <a:pt x="37765" y="35867"/>
                  <a:pt x="35533" y="42416"/>
                  <a:pt x="34938" y="51569"/>
                </a:cubicBezTo>
                <a:lnTo>
                  <a:pt x="3684" y="48443"/>
                </a:lnTo>
                <a:cubicBezTo>
                  <a:pt x="5544" y="31179"/>
                  <a:pt x="11386" y="18789"/>
                  <a:pt x="21208" y="11274"/>
                </a:cubicBezTo>
                <a:cubicBezTo>
                  <a:pt x="31031" y="3758"/>
                  <a:pt x="43309" y="0"/>
                  <a:pt x="58043" y="0"/>
                </a:cubicBezTo>
                <a:close/>
              </a:path>
            </a:pathLst>
          </a:cu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nvGrpSpPr>
          <p:cNvPr id="123" name="Group 122">
            <a:extLst>
              <a:ext uri="{FF2B5EF4-FFF2-40B4-BE49-F238E27FC236}">
                <a16:creationId xmlns:a16="http://schemas.microsoft.com/office/drawing/2014/main" id="{95100378-1587-4AA7-AB9A-F65C9FE5566C}"/>
              </a:ext>
            </a:extLst>
          </p:cNvPr>
          <p:cNvGrpSpPr/>
          <p:nvPr/>
        </p:nvGrpSpPr>
        <p:grpSpPr>
          <a:xfrm>
            <a:off x="677081" y="4623383"/>
            <a:ext cx="295818" cy="304894"/>
            <a:chOff x="3043103" y="4750437"/>
            <a:chExt cx="295818" cy="304894"/>
          </a:xfrm>
        </p:grpSpPr>
        <p:sp>
          <p:nvSpPr>
            <p:cNvPr id="124" name="TextBox 123">
              <a:extLst>
                <a:ext uri="{FF2B5EF4-FFF2-40B4-BE49-F238E27FC236}">
                  <a16:creationId xmlns:a16="http://schemas.microsoft.com/office/drawing/2014/main" id="{4B59B5A9-64EE-4B9A-B492-779D42DADC23}"/>
                </a:ext>
              </a:extLst>
            </p:cNvPr>
            <p:cNvSpPr txBox="1"/>
            <p:nvPr/>
          </p:nvSpPr>
          <p:spPr>
            <a:xfrm>
              <a:off x="3043103" y="475043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25" name="TextBox 124">
              <a:extLst>
                <a:ext uri="{FF2B5EF4-FFF2-40B4-BE49-F238E27FC236}">
                  <a16:creationId xmlns:a16="http://schemas.microsoft.com/office/drawing/2014/main" id="{A307FD5E-2400-464D-B705-0DDD9550277A}"/>
                </a:ext>
              </a:extLst>
            </p:cNvPr>
            <p:cNvSpPr txBox="1"/>
            <p:nvPr/>
          </p:nvSpPr>
          <p:spPr>
            <a:xfrm>
              <a:off x="3088082"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grpSp>
        <p:nvGrpSpPr>
          <p:cNvPr id="126" name="Group 125">
            <a:extLst>
              <a:ext uri="{FF2B5EF4-FFF2-40B4-BE49-F238E27FC236}">
                <a16:creationId xmlns:a16="http://schemas.microsoft.com/office/drawing/2014/main" id="{202D8071-58F0-4DB8-8F0B-874AF976B294}"/>
              </a:ext>
            </a:extLst>
          </p:cNvPr>
          <p:cNvGrpSpPr/>
          <p:nvPr/>
        </p:nvGrpSpPr>
        <p:grpSpPr>
          <a:xfrm>
            <a:off x="2437858" y="4623383"/>
            <a:ext cx="295818" cy="304894"/>
            <a:chOff x="3049362" y="4742457"/>
            <a:chExt cx="295818" cy="304894"/>
          </a:xfrm>
        </p:grpSpPr>
        <p:sp>
          <p:nvSpPr>
            <p:cNvPr id="127" name="TextBox 126">
              <a:extLst>
                <a:ext uri="{FF2B5EF4-FFF2-40B4-BE49-F238E27FC236}">
                  <a16:creationId xmlns:a16="http://schemas.microsoft.com/office/drawing/2014/main" id="{7D066A5F-4734-4D2E-B66A-30E1DCD27FAC}"/>
                </a:ext>
              </a:extLst>
            </p:cNvPr>
            <p:cNvSpPr txBox="1"/>
            <p:nvPr/>
          </p:nvSpPr>
          <p:spPr>
            <a:xfrm>
              <a:off x="3049362" y="4742457"/>
              <a:ext cx="295818" cy="304894"/>
            </a:xfrm>
            <a:prstGeom prst="ellipse">
              <a:avLst/>
            </a:prstGeom>
            <a:solidFill>
              <a:srgbClr val="679CB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b="1" spc="-100">
                  <a:solidFill>
                    <a:schemeClr val="bg1"/>
                  </a:solidFill>
                </a:defRPr>
              </a:lvl1pPr>
            </a:lstStyle>
            <a:p>
              <a:endParaRPr lang="en-US"/>
            </a:p>
          </p:txBody>
        </p:sp>
        <p:sp>
          <p:nvSpPr>
            <p:cNvPr id="128" name="TextBox 127">
              <a:extLst>
                <a:ext uri="{FF2B5EF4-FFF2-40B4-BE49-F238E27FC236}">
                  <a16:creationId xmlns:a16="http://schemas.microsoft.com/office/drawing/2014/main" id="{EDDA791E-8E28-41B6-9E65-BA78A13CBEB4}"/>
                </a:ext>
              </a:extLst>
            </p:cNvPr>
            <p:cNvSpPr txBox="1"/>
            <p:nvPr/>
          </p:nvSpPr>
          <p:spPr>
            <a:xfrm>
              <a:off x="3088082" y="4812135"/>
              <a:ext cx="71884" cy="164306"/>
            </a:xfrm>
            <a:custGeom>
              <a:avLst/>
              <a:gdLst/>
              <a:ahLst/>
              <a:cxnLst/>
              <a:rect l="l" t="t" r="r" b="b"/>
              <a:pathLst>
                <a:path w="71884" h="164306">
                  <a:moveTo>
                    <a:pt x="46434" y="0"/>
                  </a:moveTo>
                  <a:lnTo>
                    <a:pt x="71884" y="0"/>
                  </a:lnTo>
                  <a:lnTo>
                    <a:pt x="71884" y="164306"/>
                  </a:lnTo>
                  <a:lnTo>
                    <a:pt x="40518" y="164306"/>
                  </a:lnTo>
                  <a:lnTo>
                    <a:pt x="40518" y="46100"/>
                  </a:lnTo>
                  <a:cubicBezTo>
                    <a:pt x="29058" y="56815"/>
                    <a:pt x="15552" y="64740"/>
                    <a:pt x="0" y="69875"/>
                  </a:cubicBezTo>
                  <a:lnTo>
                    <a:pt x="0" y="41411"/>
                  </a:lnTo>
                  <a:cubicBezTo>
                    <a:pt x="8185" y="38733"/>
                    <a:pt x="17078" y="33654"/>
                    <a:pt x="26677" y="26175"/>
                  </a:cubicBezTo>
                  <a:cubicBezTo>
                    <a:pt x="36277" y="18697"/>
                    <a:pt x="42862" y="9971"/>
                    <a:pt x="46434"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grpSp>
      <p:sp>
        <p:nvSpPr>
          <p:cNvPr id="132" name="TextBox 131">
            <a:extLst>
              <a:ext uri="{FF2B5EF4-FFF2-40B4-BE49-F238E27FC236}">
                <a16:creationId xmlns:a16="http://schemas.microsoft.com/office/drawing/2014/main" id="{39425A28-4D6E-4A5E-AACE-258D1D86F963}"/>
              </a:ext>
            </a:extLst>
          </p:cNvPr>
          <p:cNvSpPr txBox="1"/>
          <p:nvPr/>
        </p:nvSpPr>
        <p:spPr>
          <a:xfrm>
            <a:off x="812119" y="4687698"/>
            <a:ext cx="108719" cy="167097"/>
          </a:xfrm>
          <a:custGeom>
            <a:avLst/>
            <a:gdLst/>
            <a:ahLst/>
            <a:cxnLst/>
            <a:rect l="l" t="t" r="r" b="b"/>
            <a:pathLst>
              <a:path w="108719" h="167097">
                <a:moveTo>
                  <a:pt x="52796" y="0"/>
                </a:moveTo>
                <a:cubicBezTo>
                  <a:pt x="68200" y="0"/>
                  <a:pt x="80553" y="4911"/>
                  <a:pt x="89855" y="14734"/>
                </a:cubicBezTo>
                <a:cubicBezTo>
                  <a:pt x="97519" y="22771"/>
                  <a:pt x="101352" y="31849"/>
                  <a:pt x="101352" y="41969"/>
                </a:cubicBezTo>
                <a:cubicBezTo>
                  <a:pt x="101352" y="56331"/>
                  <a:pt x="93501" y="67791"/>
                  <a:pt x="77799" y="76349"/>
                </a:cubicBezTo>
                <a:cubicBezTo>
                  <a:pt x="87176" y="78358"/>
                  <a:pt x="94673" y="82860"/>
                  <a:pt x="100291" y="89855"/>
                </a:cubicBezTo>
                <a:cubicBezTo>
                  <a:pt x="105909" y="96850"/>
                  <a:pt x="108719" y="105296"/>
                  <a:pt x="108719" y="115193"/>
                </a:cubicBezTo>
                <a:cubicBezTo>
                  <a:pt x="108719" y="129555"/>
                  <a:pt x="103472" y="141796"/>
                  <a:pt x="92980" y="151916"/>
                </a:cubicBezTo>
                <a:cubicBezTo>
                  <a:pt x="82488" y="162036"/>
                  <a:pt x="69428" y="167097"/>
                  <a:pt x="53801" y="167097"/>
                </a:cubicBezTo>
                <a:cubicBezTo>
                  <a:pt x="38993" y="167097"/>
                  <a:pt x="26714" y="162836"/>
                  <a:pt x="16966" y="154316"/>
                </a:cubicBezTo>
                <a:cubicBezTo>
                  <a:pt x="7218" y="145796"/>
                  <a:pt x="1562" y="134652"/>
                  <a:pt x="0" y="120885"/>
                </a:cubicBezTo>
                <a:lnTo>
                  <a:pt x="30361" y="117202"/>
                </a:lnTo>
                <a:cubicBezTo>
                  <a:pt x="31328" y="124941"/>
                  <a:pt x="33932" y="130857"/>
                  <a:pt x="38174" y="134950"/>
                </a:cubicBezTo>
                <a:cubicBezTo>
                  <a:pt x="42416" y="139043"/>
                  <a:pt x="47550" y="141089"/>
                  <a:pt x="53578" y="141089"/>
                </a:cubicBezTo>
                <a:cubicBezTo>
                  <a:pt x="60052" y="141089"/>
                  <a:pt x="65503" y="138633"/>
                  <a:pt x="69930" y="133722"/>
                </a:cubicBezTo>
                <a:cubicBezTo>
                  <a:pt x="74358" y="128811"/>
                  <a:pt x="76572" y="122188"/>
                  <a:pt x="76572" y="113853"/>
                </a:cubicBezTo>
                <a:cubicBezTo>
                  <a:pt x="76572" y="105965"/>
                  <a:pt x="74451" y="99715"/>
                  <a:pt x="70209" y="95101"/>
                </a:cubicBezTo>
                <a:cubicBezTo>
                  <a:pt x="65968" y="90487"/>
                  <a:pt x="60796" y="88180"/>
                  <a:pt x="54694" y="88180"/>
                </a:cubicBezTo>
                <a:cubicBezTo>
                  <a:pt x="50676" y="88180"/>
                  <a:pt x="45876" y="88962"/>
                  <a:pt x="40295" y="90525"/>
                </a:cubicBezTo>
                <a:lnTo>
                  <a:pt x="43755" y="64963"/>
                </a:lnTo>
                <a:cubicBezTo>
                  <a:pt x="52238" y="65187"/>
                  <a:pt x="58712" y="63345"/>
                  <a:pt x="63177" y="59438"/>
                </a:cubicBezTo>
                <a:cubicBezTo>
                  <a:pt x="67642" y="55531"/>
                  <a:pt x="69874" y="50341"/>
                  <a:pt x="69874" y="43867"/>
                </a:cubicBezTo>
                <a:cubicBezTo>
                  <a:pt x="69874" y="38360"/>
                  <a:pt x="68237" y="33970"/>
                  <a:pt x="64963" y="30696"/>
                </a:cubicBezTo>
                <a:cubicBezTo>
                  <a:pt x="61689" y="27421"/>
                  <a:pt x="57336" y="25784"/>
                  <a:pt x="51903" y="25784"/>
                </a:cubicBezTo>
                <a:cubicBezTo>
                  <a:pt x="46546" y="25784"/>
                  <a:pt x="41969" y="27645"/>
                  <a:pt x="38174" y="31365"/>
                </a:cubicBezTo>
                <a:cubicBezTo>
                  <a:pt x="34379" y="35086"/>
                  <a:pt x="32072" y="40518"/>
                  <a:pt x="31253" y="47662"/>
                </a:cubicBezTo>
                <a:lnTo>
                  <a:pt x="2344" y="42751"/>
                </a:lnTo>
                <a:cubicBezTo>
                  <a:pt x="4353" y="32854"/>
                  <a:pt x="7385" y="24947"/>
                  <a:pt x="11441" y="19031"/>
                </a:cubicBezTo>
                <a:cubicBezTo>
                  <a:pt x="15496" y="13115"/>
                  <a:pt x="21152" y="8464"/>
                  <a:pt x="28407" y="5079"/>
                </a:cubicBezTo>
                <a:cubicBezTo>
                  <a:pt x="35663" y="1693"/>
                  <a:pt x="43792" y="0"/>
                  <a:pt x="527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133" name="TextBox 132">
            <a:extLst>
              <a:ext uri="{FF2B5EF4-FFF2-40B4-BE49-F238E27FC236}">
                <a16:creationId xmlns:a16="http://schemas.microsoft.com/office/drawing/2014/main" id="{8DE4CFE9-C287-42D2-BD9B-FF3905B4AA82}"/>
              </a:ext>
            </a:extLst>
          </p:cNvPr>
          <p:cNvSpPr txBox="1"/>
          <p:nvPr/>
        </p:nvSpPr>
        <p:spPr>
          <a:xfrm>
            <a:off x="2562427" y="4693061"/>
            <a:ext cx="117649" cy="164306"/>
          </a:xfrm>
          <a:custGeom>
            <a:avLst/>
            <a:gdLst/>
            <a:ahLst/>
            <a:cxnLst/>
            <a:rect l="l" t="t" r="r" b="b"/>
            <a:pathLst>
              <a:path w="117649" h="164306">
                <a:moveTo>
                  <a:pt x="70991" y="0"/>
                </a:moveTo>
                <a:lnTo>
                  <a:pt x="97334" y="0"/>
                </a:lnTo>
                <a:lnTo>
                  <a:pt x="97334" y="103807"/>
                </a:lnTo>
                <a:lnTo>
                  <a:pt x="117649" y="103807"/>
                </a:lnTo>
                <a:lnTo>
                  <a:pt x="117649" y="131378"/>
                </a:lnTo>
                <a:lnTo>
                  <a:pt x="97334" y="131378"/>
                </a:lnTo>
                <a:lnTo>
                  <a:pt x="97334" y="164306"/>
                </a:lnTo>
                <a:lnTo>
                  <a:pt x="66973" y="164306"/>
                </a:lnTo>
                <a:lnTo>
                  <a:pt x="66973" y="131378"/>
                </a:lnTo>
                <a:lnTo>
                  <a:pt x="0" y="131378"/>
                </a:lnTo>
                <a:lnTo>
                  <a:pt x="0" y="103919"/>
                </a:lnTo>
                <a:lnTo>
                  <a:pt x="70991" y="0"/>
                </a:lnTo>
                <a:close/>
                <a:moveTo>
                  <a:pt x="66973" y="47885"/>
                </a:moveTo>
                <a:lnTo>
                  <a:pt x="29357" y="103807"/>
                </a:lnTo>
                <a:lnTo>
                  <a:pt x="66973" y="103807"/>
                </a:lnTo>
                <a:lnTo>
                  <a:pt x="66973" y="4788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spc="-100">
              <a:solidFill>
                <a:schemeClr val="bg1"/>
              </a:solidFill>
            </a:endParaRPr>
          </a:p>
        </p:txBody>
      </p:sp>
      <p:sp>
        <p:nvSpPr>
          <p:cNvPr id="11" name="Rectangle 10">
            <a:extLst>
              <a:ext uri="{FF2B5EF4-FFF2-40B4-BE49-F238E27FC236}">
                <a16:creationId xmlns:a16="http://schemas.microsoft.com/office/drawing/2014/main" id="{144C5369-44AD-43C7-9055-885316D77225}"/>
              </a:ext>
            </a:extLst>
          </p:cNvPr>
          <p:cNvSpPr/>
          <p:nvPr/>
        </p:nvSpPr>
        <p:spPr>
          <a:xfrm>
            <a:off x="9673053" y="2155966"/>
            <a:ext cx="1589408" cy="1058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56513248-CA8E-99C3-A5BC-39FC181DD86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629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942">
        <p159:morph option="byObject"/>
      </p:transition>
    </mc:Choice>
    <mc:Fallback xmlns="">
      <p:transition spd="slow" advTm="13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dirty="0"/>
              <a:t>Technology Setup &amp; Configuration</a:t>
            </a:r>
          </a:p>
        </p:txBody>
      </p:sp>
      <p:sp>
        <p:nvSpPr>
          <p:cNvPr id="15" name="Title 13">
            <a:extLst>
              <a:ext uri="{FF2B5EF4-FFF2-40B4-BE49-F238E27FC236}">
                <a16:creationId xmlns:a16="http://schemas.microsoft.com/office/drawing/2014/main" id="{35E11A0A-009E-44EE-BC4D-2A2112613149}"/>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sp>
        <p:nvSpPr>
          <p:cNvPr id="2" name="Text Placeholder 6">
            <a:extLst>
              <a:ext uri="{FF2B5EF4-FFF2-40B4-BE49-F238E27FC236}">
                <a16:creationId xmlns:a16="http://schemas.microsoft.com/office/drawing/2014/main" id="{90F4CDD1-C837-6D45-2F52-3C6E464AA500}"/>
              </a:ext>
            </a:extLst>
          </p:cNvPr>
          <p:cNvSpPr>
            <a:spLocks noGrp="1"/>
          </p:cNvSpPr>
          <p:nvPr>
            <p:ph type="body" sz="quarter" idx="15"/>
          </p:nvPr>
        </p:nvSpPr>
        <p:spPr>
          <a:xfrm>
            <a:off x="1733020" y="1786887"/>
            <a:ext cx="8792739" cy="352810"/>
          </a:xfrm>
        </p:spPr>
        <p:txBody>
          <a:bodyPr/>
          <a:lstStyle/>
          <a:p>
            <a:r>
              <a:rPr lang="en-US" dirty="0"/>
              <a:t>Install TestNav on testing devices</a:t>
            </a:r>
          </a:p>
        </p:txBody>
      </p:sp>
      <p:sp>
        <p:nvSpPr>
          <p:cNvPr id="6" name="TextBox 5">
            <a:extLst>
              <a:ext uri="{FF2B5EF4-FFF2-40B4-BE49-F238E27FC236}">
                <a16:creationId xmlns:a16="http://schemas.microsoft.com/office/drawing/2014/main" id="{AB6A05CE-C1E1-EB4E-0976-49151E923080}"/>
              </a:ext>
            </a:extLst>
          </p:cNvPr>
          <p:cNvSpPr txBox="1"/>
          <p:nvPr/>
        </p:nvSpPr>
        <p:spPr>
          <a:xfrm>
            <a:off x="1735008" y="2890248"/>
            <a:ext cx="3682652" cy="1585049"/>
          </a:xfrm>
          <a:prstGeom prst="rect">
            <a:avLst/>
          </a:prstGeom>
          <a:noFill/>
        </p:spPr>
        <p:txBody>
          <a:bodyPr wrap="square" rtlCol="0">
            <a:spAutoFit/>
          </a:bodyPr>
          <a:lstStyle/>
          <a:p>
            <a:r>
              <a:rPr lang="en-US" sz="2000" b="1" dirty="0"/>
              <a:t>Automatic Updates</a:t>
            </a:r>
          </a:p>
          <a:p>
            <a:pPr marL="742950" lvl="1" indent="-285750">
              <a:spcBef>
                <a:spcPts val="600"/>
              </a:spcBef>
              <a:buFont typeface="Wingdings" panose="05000000000000000000" pitchFamily="2" charset="2"/>
              <a:buChar char="§"/>
            </a:pPr>
            <a:r>
              <a:rPr lang="en-US" dirty="0"/>
              <a:t>Chrome</a:t>
            </a:r>
          </a:p>
          <a:p>
            <a:pPr marL="742950" lvl="1" indent="-285750">
              <a:buFont typeface="Wingdings" panose="05000000000000000000" pitchFamily="2" charset="2"/>
              <a:buChar char="§"/>
            </a:pPr>
            <a:r>
              <a:rPr lang="en-US" dirty="0"/>
              <a:t>iPadOS</a:t>
            </a:r>
          </a:p>
          <a:p>
            <a:pPr marL="742950" lvl="1" indent="-285750">
              <a:buFont typeface="Wingdings" panose="05000000000000000000" pitchFamily="2" charset="2"/>
              <a:buChar char="§"/>
            </a:pPr>
            <a:r>
              <a:rPr lang="en-US" dirty="0"/>
              <a:t>Windows </a:t>
            </a:r>
            <a:r>
              <a:rPr lang="en-US" i="1" dirty="0"/>
              <a:t>(if downloaded from Windows Store)</a:t>
            </a:r>
          </a:p>
        </p:txBody>
      </p:sp>
      <p:sp>
        <p:nvSpPr>
          <p:cNvPr id="7" name="TextBox 6">
            <a:extLst>
              <a:ext uri="{FF2B5EF4-FFF2-40B4-BE49-F238E27FC236}">
                <a16:creationId xmlns:a16="http://schemas.microsoft.com/office/drawing/2014/main" id="{EF843669-6652-6CBC-F303-D9A1B9D5C8CC}"/>
              </a:ext>
            </a:extLst>
          </p:cNvPr>
          <p:cNvSpPr txBox="1"/>
          <p:nvPr/>
        </p:nvSpPr>
        <p:spPr>
          <a:xfrm>
            <a:off x="5643228" y="2890248"/>
            <a:ext cx="5392202" cy="1554272"/>
          </a:xfrm>
          <a:prstGeom prst="rect">
            <a:avLst/>
          </a:prstGeom>
          <a:noFill/>
        </p:spPr>
        <p:txBody>
          <a:bodyPr wrap="square" rtlCol="0">
            <a:spAutoFit/>
          </a:bodyPr>
          <a:lstStyle/>
          <a:p>
            <a:r>
              <a:rPr lang="en-US" b="1" dirty="0"/>
              <a:t>Manual Download and Install</a:t>
            </a:r>
          </a:p>
          <a:p>
            <a:pPr marL="742950" lvl="1" indent="-285750">
              <a:spcBef>
                <a:spcPts val="600"/>
              </a:spcBef>
              <a:buFont typeface="Wingdings" panose="05000000000000000000" pitchFamily="2" charset="2"/>
              <a:buChar char="§"/>
            </a:pPr>
            <a:r>
              <a:rPr lang="en-US" dirty="0"/>
              <a:t>macOS</a:t>
            </a:r>
          </a:p>
          <a:p>
            <a:pPr marL="742950" lvl="1" indent="-285750">
              <a:buFont typeface="Wingdings" panose="05000000000000000000" pitchFamily="2" charset="2"/>
              <a:buChar char="§"/>
            </a:pPr>
            <a:r>
              <a:rPr lang="en-US" dirty="0"/>
              <a:t>Linux</a:t>
            </a:r>
          </a:p>
          <a:p>
            <a:pPr marL="742950" lvl="1" indent="-285750">
              <a:buFont typeface="Wingdings" panose="05000000000000000000" pitchFamily="2" charset="2"/>
              <a:buChar char="§"/>
            </a:pPr>
            <a:r>
              <a:rPr lang="en-US" dirty="0"/>
              <a:t>Windows </a:t>
            </a:r>
            <a:r>
              <a:rPr lang="en-US" i="1" dirty="0"/>
              <a:t>(if downloaded directly from download.testnav.com)</a:t>
            </a:r>
          </a:p>
        </p:txBody>
      </p:sp>
      <p:sp>
        <p:nvSpPr>
          <p:cNvPr id="9" name="TextBox 8">
            <a:extLst>
              <a:ext uri="{FF2B5EF4-FFF2-40B4-BE49-F238E27FC236}">
                <a16:creationId xmlns:a16="http://schemas.microsoft.com/office/drawing/2014/main" id="{45004903-AB2B-1BD0-C665-61AEF59A034D}"/>
              </a:ext>
            </a:extLst>
          </p:cNvPr>
          <p:cNvSpPr txBox="1"/>
          <p:nvPr/>
        </p:nvSpPr>
        <p:spPr>
          <a:xfrm>
            <a:off x="4127326" y="5544493"/>
            <a:ext cx="6150278" cy="369332"/>
          </a:xfrm>
          <a:prstGeom prst="rect">
            <a:avLst/>
          </a:prstGeom>
          <a:noFill/>
        </p:spPr>
        <p:txBody>
          <a:bodyPr wrap="square">
            <a:spAutoFit/>
          </a:bodyPr>
          <a:lstStyle/>
          <a:p>
            <a:pPr lvl="1"/>
            <a:r>
              <a:rPr lang="en-US" dirty="0">
                <a:hlinkClick r:id="rId6"/>
              </a:rPr>
              <a:t>download.testnav.com</a:t>
            </a:r>
            <a:endParaRPr lang="en-US" dirty="0"/>
          </a:p>
        </p:txBody>
      </p:sp>
      <p:pic>
        <p:nvPicPr>
          <p:cNvPr id="16" name="Audio 15">
            <a:hlinkClick r:id="" action="ppaction://media"/>
            <a:extLst>
              <a:ext uri="{FF2B5EF4-FFF2-40B4-BE49-F238E27FC236}">
                <a16:creationId xmlns:a16="http://schemas.microsoft.com/office/drawing/2014/main" id="{E8C243AB-B46E-D002-F71F-649225A95AE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925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187">
        <p159:morph option="byObject"/>
      </p:transition>
    </mc:Choice>
    <mc:Fallback xmlns="">
      <p:transition spd="slow" advTm="541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9BB84-70DE-679E-D51C-65F951CC2886}"/>
              </a:ext>
            </a:extLst>
          </p:cNvPr>
          <p:cNvPicPr>
            <a:picLocks noChangeAspect="1"/>
          </p:cNvPicPr>
          <p:nvPr/>
        </p:nvPicPr>
        <p:blipFill>
          <a:blip r:embed="rId6"/>
          <a:stretch>
            <a:fillRect/>
          </a:stretch>
        </p:blipFill>
        <p:spPr>
          <a:xfrm>
            <a:off x="2401933" y="2147219"/>
            <a:ext cx="6846849" cy="4495925"/>
          </a:xfrm>
          <a:prstGeom prst="rect">
            <a:avLst/>
          </a:prstGeom>
        </p:spPr>
      </p:pic>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TestNav - </a:t>
            </a:r>
            <a:r>
              <a:rPr lang="en-US" dirty="0"/>
              <a:t>System Requirements</a:t>
            </a:r>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sp>
        <p:nvSpPr>
          <p:cNvPr id="5" name="Text Placeholder 6">
            <a:extLst>
              <a:ext uri="{FF2B5EF4-FFF2-40B4-BE49-F238E27FC236}">
                <a16:creationId xmlns:a16="http://schemas.microsoft.com/office/drawing/2014/main" id="{F5399EAD-9955-AA60-00BF-03FAE6126ADC}"/>
              </a:ext>
            </a:extLst>
          </p:cNvPr>
          <p:cNvSpPr>
            <a:spLocks noGrp="1"/>
          </p:cNvSpPr>
          <p:nvPr>
            <p:ph type="body" sz="quarter" idx="15"/>
          </p:nvPr>
        </p:nvSpPr>
        <p:spPr>
          <a:xfrm>
            <a:off x="1733020" y="1786886"/>
            <a:ext cx="8792739" cy="360333"/>
          </a:xfrm>
        </p:spPr>
        <p:txBody>
          <a:bodyPr/>
          <a:lstStyle/>
          <a:p>
            <a:r>
              <a:rPr lang="en-US" dirty="0"/>
              <a:t>https://support.assessment.pearson.com/x/HwYcAQ</a:t>
            </a:r>
          </a:p>
        </p:txBody>
      </p:sp>
      <p:sp>
        <p:nvSpPr>
          <p:cNvPr id="6" name="Rectangle 5">
            <a:extLst>
              <a:ext uri="{FF2B5EF4-FFF2-40B4-BE49-F238E27FC236}">
                <a16:creationId xmlns:a16="http://schemas.microsoft.com/office/drawing/2014/main" id="{671C64B9-02D8-D21D-1CC9-95F891CEE310}"/>
              </a:ext>
            </a:extLst>
          </p:cNvPr>
          <p:cNvSpPr/>
          <p:nvPr/>
        </p:nvSpPr>
        <p:spPr>
          <a:xfrm>
            <a:off x="5469482" y="3050301"/>
            <a:ext cx="488729" cy="18918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29531DCB-211B-0E6F-22E5-C2A984D41B7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027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301">
        <p159:morph option="byObject"/>
      </p:transition>
    </mc:Choice>
    <mc:Fallback xmlns="">
      <p:transition spd="slow" advTm="37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TestNav – </a:t>
            </a:r>
            <a:r>
              <a:rPr lang="en-US" dirty="0"/>
              <a:t>Install and sign in</a:t>
            </a:r>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pic>
        <p:nvPicPr>
          <p:cNvPr id="4" name="Picture 3">
            <a:extLst>
              <a:ext uri="{FF2B5EF4-FFF2-40B4-BE49-F238E27FC236}">
                <a16:creationId xmlns:a16="http://schemas.microsoft.com/office/drawing/2014/main" id="{F2008CA0-07A5-D514-31A0-8CFB6A3FF2B8}"/>
              </a:ext>
            </a:extLst>
          </p:cNvPr>
          <p:cNvPicPr>
            <a:picLocks noChangeAspect="1"/>
          </p:cNvPicPr>
          <p:nvPr/>
        </p:nvPicPr>
        <p:blipFill>
          <a:blip r:embed="rId5"/>
          <a:stretch>
            <a:fillRect/>
          </a:stretch>
        </p:blipFill>
        <p:spPr>
          <a:xfrm>
            <a:off x="2662594" y="2186632"/>
            <a:ext cx="7923809" cy="4580952"/>
          </a:xfrm>
          <a:prstGeom prst="rect">
            <a:avLst/>
          </a:prstGeom>
        </p:spPr>
      </p:pic>
      <p:sp>
        <p:nvSpPr>
          <p:cNvPr id="5" name="Text Placeholder 6">
            <a:extLst>
              <a:ext uri="{FF2B5EF4-FFF2-40B4-BE49-F238E27FC236}">
                <a16:creationId xmlns:a16="http://schemas.microsoft.com/office/drawing/2014/main" id="{B4750141-5061-C649-251A-65ACBB438B86}"/>
              </a:ext>
            </a:extLst>
          </p:cNvPr>
          <p:cNvSpPr>
            <a:spLocks noGrp="1"/>
          </p:cNvSpPr>
          <p:nvPr>
            <p:ph type="body" sz="quarter" idx="15"/>
          </p:nvPr>
        </p:nvSpPr>
        <p:spPr>
          <a:xfrm>
            <a:off x="1733020" y="1786886"/>
            <a:ext cx="8792739" cy="360333"/>
          </a:xfrm>
        </p:spPr>
        <p:txBody>
          <a:bodyPr/>
          <a:lstStyle/>
          <a:p>
            <a:r>
              <a:rPr lang="en-US" dirty="0"/>
              <a:t>https://support.assessment.pearson.com/x/Jif1AQ</a:t>
            </a:r>
          </a:p>
        </p:txBody>
      </p:sp>
      <p:pic>
        <p:nvPicPr>
          <p:cNvPr id="7" name="Audio 6">
            <a:hlinkClick r:id="" action="ppaction://media"/>
            <a:extLst>
              <a:ext uri="{FF2B5EF4-FFF2-40B4-BE49-F238E27FC236}">
                <a16:creationId xmlns:a16="http://schemas.microsoft.com/office/drawing/2014/main" id="{911D98EA-FA96-8EBB-0E32-80740E8687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575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750">
        <p159:morph option="byObject"/>
      </p:transition>
    </mc:Choice>
    <mc:Fallback xmlns="">
      <p:transition spd="slow" advTm="17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TestNav - </a:t>
            </a:r>
            <a:r>
              <a:rPr lang="en-US" dirty="0"/>
              <a:t>Install and sign in</a:t>
            </a:r>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pic>
        <p:nvPicPr>
          <p:cNvPr id="4" name="Picture 3">
            <a:extLst>
              <a:ext uri="{FF2B5EF4-FFF2-40B4-BE49-F238E27FC236}">
                <a16:creationId xmlns:a16="http://schemas.microsoft.com/office/drawing/2014/main" id="{8A3C5CC6-E6E4-9FDB-0DB2-399BD9094999}"/>
              </a:ext>
            </a:extLst>
          </p:cNvPr>
          <p:cNvPicPr>
            <a:picLocks noChangeAspect="1"/>
          </p:cNvPicPr>
          <p:nvPr/>
        </p:nvPicPr>
        <p:blipFill>
          <a:blip r:embed="rId5"/>
          <a:stretch>
            <a:fillRect/>
          </a:stretch>
        </p:blipFill>
        <p:spPr>
          <a:xfrm>
            <a:off x="1448437" y="2251254"/>
            <a:ext cx="9361905" cy="3742857"/>
          </a:xfrm>
          <a:prstGeom prst="rect">
            <a:avLst/>
          </a:prstGeom>
        </p:spPr>
      </p:pic>
      <p:pic>
        <p:nvPicPr>
          <p:cNvPr id="6" name="Audio 5">
            <a:hlinkClick r:id="" action="ppaction://media"/>
            <a:extLst>
              <a:ext uri="{FF2B5EF4-FFF2-40B4-BE49-F238E27FC236}">
                <a16:creationId xmlns:a16="http://schemas.microsoft.com/office/drawing/2014/main" id="{4E2DF41C-4A48-183C-A199-E53CF403A7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3316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193">
        <p159:morph option="byObject"/>
      </p:transition>
    </mc:Choice>
    <mc:Fallback xmlns="">
      <p:transition spd="slow" advTm="22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agram 27">
            <a:extLst>
              <a:ext uri="{FF2B5EF4-FFF2-40B4-BE49-F238E27FC236}">
                <a16:creationId xmlns:a16="http://schemas.microsoft.com/office/drawing/2014/main" id="{B3E597B7-D53F-47DB-B73E-31EEC0DED667}"/>
              </a:ext>
            </a:extLst>
          </p:cNvPr>
          <p:cNvGraphicFramePr/>
          <p:nvPr>
            <p:extLst>
              <p:ext uri="{D42A27DB-BD31-4B8C-83A1-F6EECF244321}">
                <p14:modId xmlns:p14="http://schemas.microsoft.com/office/powerpoint/2010/main" val="2772430787"/>
              </p:ext>
            </p:extLst>
          </p:nvPr>
        </p:nvGraphicFramePr>
        <p:xfrm>
          <a:off x="2636688" y="1775424"/>
          <a:ext cx="7549243" cy="41760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itle 2">
            <a:extLst>
              <a:ext uri="{FF2B5EF4-FFF2-40B4-BE49-F238E27FC236}">
                <a16:creationId xmlns:a16="http://schemas.microsoft.com/office/drawing/2014/main" id="{D333D6B8-A268-49C0-84FC-3E67F45BBE3C}"/>
              </a:ext>
            </a:extLst>
          </p:cNvPr>
          <p:cNvSpPr>
            <a:spLocks noGrp="1"/>
          </p:cNvSpPr>
          <p:nvPr>
            <p:ph type="title"/>
          </p:nvPr>
        </p:nvSpPr>
        <p:spPr/>
        <p:txBody>
          <a:bodyPr/>
          <a:lstStyle/>
          <a:p>
            <a:r>
              <a:rPr lang="en-US"/>
              <a:t>Agenda</a:t>
            </a:r>
          </a:p>
        </p:txBody>
      </p:sp>
      <p:pic>
        <p:nvPicPr>
          <p:cNvPr id="14" name="Graphic 13" descr="Books">
            <a:extLst>
              <a:ext uri="{FF2B5EF4-FFF2-40B4-BE49-F238E27FC236}">
                <a16:creationId xmlns:a16="http://schemas.microsoft.com/office/drawing/2014/main" id="{7EEEECFA-07A5-4D8F-B5E3-1D3145075C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09116" y="3970239"/>
            <a:ext cx="1338773" cy="1338773"/>
          </a:xfrm>
          <a:prstGeom prst="rect">
            <a:avLst/>
          </a:prstGeom>
        </p:spPr>
      </p:pic>
      <p:pic>
        <p:nvPicPr>
          <p:cNvPr id="21" name="Graphic 20" descr="Classroom">
            <a:extLst>
              <a:ext uri="{FF2B5EF4-FFF2-40B4-BE49-F238E27FC236}">
                <a16:creationId xmlns:a16="http://schemas.microsoft.com/office/drawing/2014/main" id="{710145A4-F1DC-40FC-BA78-0D04F8CF0B6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70418" y="1889059"/>
            <a:ext cx="1338773" cy="1338773"/>
          </a:xfrm>
          <a:prstGeom prst="rect">
            <a:avLst/>
          </a:prstGeom>
        </p:spPr>
      </p:pic>
      <p:pic>
        <p:nvPicPr>
          <p:cNvPr id="22" name="Graphic 21" descr="Workflow">
            <a:extLst>
              <a:ext uri="{FF2B5EF4-FFF2-40B4-BE49-F238E27FC236}">
                <a16:creationId xmlns:a16="http://schemas.microsoft.com/office/drawing/2014/main" id="{3F2FEDA7-E065-45F0-BA33-D6C9B9DB798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68411" y="3863470"/>
            <a:ext cx="1472650" cy="1472650"/>
          </a:xfrm>
          <a:prstGeom prst="rect">
            <a:avLst/>
          </a:prstGeom>
        </p:spPr>
      </p:pic>
      <p:pic>
        <p:nvPicPr>
          <p:cNvPr id="23" name="Graphic 22" descr="Internet">
            <a:extLst>
              <a:ext uri="{FF2B5EF4-FFF2-40B4-BE49-F238E27FC236}">
                <a16:creationId xmlns:a16="http://schemas.microsoft.com/office/drawing/2014/main" id="{9F64B04E-1D56-4322-98C5-34B24164A7D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80993" y="1784501"/>
            <a:ext cx="1472650" cy="1472650"/>
          </a:xfrm>
          <a:prstGeom prst="rect">
            <a:avLst/>
          </a:prstGeom>
        </p:spPr>
      </p:pic>
      <p:pic>
        <p:nvPicPr>
          <p:cNvPr id="8" name="Audio 7">
            <a:hlinkClick r:id="" action="ppaction://media"/>
            <a:extLst>
              <a:ext uri="{FF2B5EF4-FFF2-40B4-BE49-F238E27FC236}">
                <a16:creationId xmlns:a16="http://schemas.microsoft.com/office/drawing/2014/main" id="{DC34035A-D48F-5117-8C27-CEEC103DA19E}"/>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278070"/>
      </p:ext>
    </p:extLst>
  </p:cSld>
  <p:clrMapOvr>
    <a:masterClrMapping/>
  </p:clrMapOvr>
  <mc:AlternateContent xmlns:mc="http://schemas.openxmlformats.org/markup-compatibility/2006" xmlns:p14="http://schemas.microsoft.com/office/powerpoint/2010/main">
    <mc:Choice Requires="p14">
      <p:transition spd="slow" p14:dur="2000" advTm="20290"/>
    </mc:Choice>
    <mc:Fallback xmlns="">
      <p:transition spd="slow" advTm="2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TestNav – CHROMEBOOKS</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sp>
        <p:nvSpPr>
          <p:cNvPr id="2" name="Text Placeholder 6">
            <a:extLst>
              <a:ext uri="{FF2B5EF4-FFF2-40B4-BE49-F238E27FC236}">
                <a16:creationId xmlns:a16="http://schemas.microsoft.com/office/drawing/2014/main" id="{18DD3584-E066-7D13-F687-759CADD99EC0}"/>
              </a:ext>
            </a:extLst>
          </p:cNvPr>
          <p:cNvSpPr>
            <a:spLocks noGrp="1"/>
          </p:cNvSpPr>
          <p:nvPr>
            <p:ph type="body" sz="quarter" idx="15"/>
          </p:nvPr>
        </p:nvSpPr>
        <p:spPr>
          <a:xfrm>
            <a:off x="1733020" y="1786886"/>
            <a:ext cx="8792739" cy="360333"/>
          </a:xfrm>
        </p:spPr>
        <p:txBody>
          <a:bodyPr/>
          <a:lstStyle/>
          <a:p>
            <a:r>
              <a:rPr lang="en-US" dirty="0"/>
              <a:t>https://support.assessment.pearson.com/x/NgccAQ</a:t>
            </a:r>
          </a:p>
        </p:txBody>
      </p:sp>
      <p:graphicFrame>
        <p:nvGraphicFramePr>
          <p:cNvPr id="19" name="Diagram 18">
            <a:extLst>
              <a:ext uri="{FF2B5EF4-FFF2-40B4-BE49-F238E27FC236}">
                <a16:creationId xmlns:a16="http://schemas.microsoft.com/office/drawing/2014/main" id="{541C857B-7F56-90BA-9434-08A01A825CF2}"/>
              </a:ext>
            </a:extLst>
          </p:cNvPr>
          <p:cNvGraphicFramePr/>
          <p:nvPr>
            <p:extLst>
              <p:ext uri="{D42A27DB-BD31-4B8C-83A1-F6EECF244321}">
                <p14:modId xmlns:p14="http://schemas.microsoft.com/office/powerpoint/2010/main" val="1934172865"/>
              </p:ext>
            </p:extLst>
          </p:nvPr>
        </p:nvGraphicFramePr>
        <p:xfrm>
          <a:off x="652279" y="2147219"/>
          <a:ext cx="11376262" cy="46845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6" name="Audio 25">
            <a:hlinkClick r:id="" action="ppaction://media"/>
            <a:extLst>
              <a:ext uri="{FF2B5EF4-FFF2-40B4-BE49-F238E27FC236}">
                <a16:creationId xmlns:a16="http://schemas.microsoft.com/office/drawing/2014/main" id="{5DE31B8C-E181-E508-D088-F018FBA5CA0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5567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823">
        <p159:morph option="byObject"/>
      </p:transition>
    </mc:Choice>
    <mc:Fallback xmlns="">
      <p:transition spd="slow" advTm="81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a:xfrm>
            <a:off x="1672378" y="1292366"/>
            <a:ext cx="10035918" cy="721178"/>
          </a:xfrm>
        </p:spPr>
        <p:txBody>
          <a:bodyPr/>
          <a:lstStyle/>
          <a:p>
            <a:r>
              <a:rPr lang="en-US" cap="none" dirty="0"/>
              <a:t>TestNav – CHROMEBOOKS</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pic>
        <p:nvPicPr>
          <p:cNvPr id="12" name="Picture 11" descr="A computer with a yellow sign on the screen&#10;&#10;Description automatically generated">
            <a:extLst>
              <a:ext uri="{FF2B5EF4-FFF2-40B4-BE49-F238E27FC236}">
                <a16:creationId xmlns:a16="http://schemas.microsoft.com/office/drawing/2014/main" id="{E4696090-7D06-E6BE-0519-C2DE62AC8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59" y="1824177"/>
            <a:ext cx="4576689" cy="3692305"/>
          </a:xfrm>
          <a:prstGeom prst="rect">
            <a:avLst/>
          </a:prstGeom>
        </p:spPr>
      </p:pic>
      <p:sp>
        <p:nvSpPr>
          <p:cNvPr id="16" name="Rounded Rectangle 33">
            <a:extLst>
              <a:ext uri="{FF2B5EF4-FFF2-40B4-BE49-F238E27FC236}">
                <a16:creationId xmlns:a16="http://schemas.microsoft.com/office/drawing/2014/main" id="{F8A1FD3F-97EF-0A27-549B-D6F1A8EB90C2}"/>
              </a:ext>
            </a:extLst>
          </p:cNvPr>
          <p:cNvSpPr/>
          <p:nvPr/>
        </p:nvSpPr>
        <p:spPr>
          <a:xfrm>
            <a:off x="4995354" y="2491846"/>
            <a:ext cx="6859577" cy="4119992"/>
          </a:xfrm>
          <a:prstGeom prst="roundRect">
            <a:avLst/>
          </a:prstGeom>
          <a:solidFill>
            <a:schemeClr val="accent5"/>
          </a:solid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indent="0">
              <a:buNone/>
            </a:pPr>
            <a:r>
              <a:rPr lang="en-US" sz="2800" dirty="0"/>
              <a:t>Convertible Chromebooks </a:t>
            </a:r>
          </a:p>
          <a:p>
            <a:pPr marL="0" indent="0">
              <a:buNone/>
            </a:pPr>
            <a:endParaRPr lang="en-US" sz="2800" dirty="0"/>
          </a:p>
          <a:p>
            <a:pPr marL="285750" indent="-285750">
              <a:buFont typeface="Arial" panose="020B0604020202020204" pitchFamily="34" charset="0"/>
              <a:buChar char="•"/>
            </a:pPr>
            <a:r>
              <a:rPr lang="en-US" sz="2800" dirty="0"/>
              <a:t>Chromebooks must be used in laptop mode for use with TestNav</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Tablet mode is not supported by TestNav</a:t>
            </a:r>
            <a:endParaRPr lang="en-US" sz="1600" dirty="0"/>
          </a:p>
        </p:txBody>
      </p:sp>
      <p:pic>
        <p:nvPicPr>
          <p:cNvPr id="5" name="Audio 4">
            <a:hlinkClick r:id="" action="ppaction://media"/>
            <a:extLst>
              <a:ext uri="{FF2B5EF4-FFF2-40B4-BE49-F238E27FC236}">
                <a16:creationId xmlns:a16="http://schemas.microsoft.com/office/drawing/2014/main" id="{B5CB5ED4-AC7D-1CD4-0993-4B78349001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361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704">
        <p159:morph option="byObject"/>
      </p:transition>
    </mc:Choice>
    <mc:Fallback xmlns="">
      <p:transition spd="slow" advTm="16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44974"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TestNav – MOBILE DEVICES- IPADS</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sp>
        <p:nvSpPr>
          <p:cNvPr id="2" name="Text Placeholder 6">
            <a:extLst>
              <a:ext uri="{FF2B5EF4-FFF2-40B4-BE49-F238E27FC236}">
                <a16:creationId xmlns:a16="http://schemas.microsoft.com/office/drawing/2014/main" id="{45BD14A0-A3F8-5A83-22E9-107A5505E311}"/>
              </a:ext>
            </a:extLst>
          </p:cNvPr>
          <p:cNvSpPr>
            <a:spLocks noGrp="1"/>
          </p:cNvSpPr>
          <p:nvPr>
            <p:ph type="body" sz="quarter" idx="15"/>
          </p:nvPr>
        </p:nvSpPr>
        <p:spPr>
          <a:xfrm>
            <a:off x="1733020" y="1786886"/>
            <a:ext cx="8792739" cy="360333"/>
          </a:xfrm>
        </p:spPr>
        <p:txBody>
          <a:bodyPr/>
          <a:lstStyle/>
          <a:p>
            <a:r>
              <a:rPr lang="en-US" dirty="0">
                <a:hlinkClick r:id="rId6"/>
              </a:rPr>
              <a:t>https://support.assessment.pearson.com/x/OAccAQ</a:t>
            </a:r>
            <a:endParaRPr lang="en-US" dirty="0"/>
          </a:p>
        </p:txBody>
      </p:sp>
      <p:graphicFrame>
        <p:nvGraphicFramePr>
          <p:cNvPr id="10" name="Diagram 9">
            <a:extLst>
              <a:ext uri="{FF2B5EF4-FFF2-40B4-BE49-F238E27FC236}">
                <a16:creationId xmlns:a16="http://schemas.microsoft.com/office/drawing/2014/main" id="{0C8E431B-9314-8AB9-FB2F-09DE03244420}"/>
              </a:ext>
            </a:extLst>
          </p:cNvPr>
          <p:cNvGraphicFramePr/>
          <p:nvPr>
            <p:extLst>
              <p:ext uri="{D42A27DB-BD31-4B8C-83A1-F6EECF244321}">
                <p14:modId xmlns:p14="http://schemas.microsoft.com/office/powerpoint/2010/main" val="1063948815"/>
              </p:ext>
            </p:extLst>
          </p:nvPr>
        </p:nvGraphicFramePr>
        <p:xfrm>
          <a:off x="2064097" y="2173427"/>
          <a:ext cx="8914025" cy="45472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6" name="Graphic 45" descr="Checkmark with solid fill">
            <a:extLst>
              <a:ext uri="{FF2B5EF4-FFF2-40B4-BE49-F238E27FC236}">
                <a16:creationId xmlns:a16="http://schemas.microsoft.com/office/drawing/2014/main" id="{3C78C219-CDB5-90C9-D72B-847BCB502C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4097" y="3989848"/>
            <a:ext cx="914400" cy="914400"/>
          </a:xfrm>
          <a:prstGeom prst="rect">
            <a:avLst/>
          </a:prstGeom>
        </p:spPr>
      </p:pic>
      <p:pic>
        <p:nvPicPr>
          <p:cNvPr id="48" name="Graphic 47" descr="Checkmark with solid fill">
            <a:extLst>
              <a:ext uri="{FF2B5EF4-FFF2-40B4-BE49-F238E27FC236}">
                <a16:creationId xmlns:a16="http://schemas.microsoft.com/office/drawing/2014/main" id="{702411A1-F756-4EF5-8646-0CE001A17F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4097" y="3119899"/>
            <a:ext cx="914400" cy="914400"/>
          </a:xfrm>
          <a:prstGeom prst="rect">
            <a:avLst/>
          </a:prstGeom>
        </p:spPr>
      </p:pic>
      <p:pic>
        <p:nvPicPr>
          <p:cNvPr id="49" name="Graphic 48" descr="Checkmark with solid fill">
            <a:extLst>
              <a:ext uri="{FF2B5EF4-FFF2-40B4-BE49-F238E27FC236}">
                <a16:creationId xmlns:a16="http://schemas.microsoft.com/office/drawing/2014/main" id="{D4D03F1B-CB9A-32FC-602B-807F83E81A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4097" y="5034433"/>
            <a:ext cx="914400" cy="914400"/>
          </a:xfrm>
          <a:prstGeom prst="rect">
            <a:avLst/>
          </a:prstGeom>
        </p:spPr>
      </p:pic>
      <p:pic>
        <p:nvPicPr>
          <p:cNvPr id="50" name="Graphic 49" descr="Checkmark with solid fill">
            <a:extLst>
              <a:ext uri="{FF2B5EF4-FFF2-40B4-BE49-F238E27FC236}">
                <a16:creationId xmlns:a16="http://schemas.microsoft.com/office/drawing/2014/main" id="{7D47CE7F-2A39-E78F-F8FB-19A34F0335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94442" y="5936455"/>
            <a:ext cx="914400" cy="914400"/>
          </a:xfrm>
          <a:prstGeom prst="rect">
            <a:avLst/>
          </a:prstGeom>
        </p:spPr>
      </p:pic>
      <p:pic>
        <p:nvPicPr>
          <p:cNvPr id="17" name="Audio 16">
            <a:hlinkClick r:id="" action="ppaction://media"/>
            <a:extLst>
              <a:ext uri="{FF2B5EF4-FFF2-40B4-BE49-F238E27FC236}">
                <a16:creationId xmlns:a16="http://schemas.microsoft.com/office/drawing/2014/main" id="{5544D5F0-7197-85F6-E775-DC09AB2EC058}"/>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8516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249">
        <p159:morph option="byObject"/>
      </p:transition>
    </mc:Choice>
    <mc:Fallback xmlns="">
      <p:transition spd="slow" advTm="42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6950BFC3-D8DA-4A85-94F7-54DA5524770B}">
      <p188:commentRel xmlns:p188="http://schemas.microsoft.com/office/powerpoint/2018/8/main" r:id="rId5"/>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9D6F4-8A59-CD0E-35A8-4F45549FB7F8}"/>
              </a:ext>
            </a:extLst>
          </p:cNvPr>
          <p:cNvPicPr>
            <a:picLocks noChangeAspect="1"/>
          </p:cNvPicPr>
          <p:nvPr/>
        </p:nvPicPr>
        <p:blipFill>
          <a:blip r:embed="rId6">
            <a:duotone>
              <a:schemeClr val="accent5">
                <a:shade val="45000"/>
                <a:satMod val="135000"/>
              </a:schemeClr>
              <a:prstClr val="white"/>
            </a:duotone>
          </a:blip>
          <a:stretch>
            <a:fillRect/>
          </a:stretch>
        </p:blipFill>
        <p:spPr>
          <a:xfrm>
            <a:off x="0" y="2127961"/>
            <a:ext cx="3760424" cy="3820913"/>
          </a:xfrm>
          <a:prstGeom prst="rect">
            <a:avLst/>
          </a:prstGeom>
        </p:spPr>
      </p:pic>
      <p:sp>
        <p:nvSpPr>
          <p:cNvPr id="77" name="TextBox 76">
            <a:extLst>
              <a:ext uri="{FF2B5EF4-FFF2-40B4-BE49-F238E27FC236}">
                <a16:creationId xmlns:a16="http://schemas.microsoft.com/office/drawing/2014/main" id="{B4CA47C7-AF90-4011-B9E7-89A8BA2601B8}"/>
              </a:ext>
            </a:extLst>
          </p:cNvPr>
          <p:cNvSpPr txBox="1"/>
          <p:nvPr/>
        </p:nvSpPr>
        <p:spPr>
          <a:xfrm>
            <a:off x="1044974"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a:xfrm>
            <a:off x="1672378" y="1197770"/>
            <a:ext cx="8914025" cy="468312"/>
          </a:xfrm>
        </p:spPr>
        <p:txBody>
          <a:bodyPr/>
          <a:lstStyle/>
          <a:p>
            <a:r>
              <a:rPr lang="en-US" cap="none" dirty="0"/>
              <a:t>IPADS – ASSESSMENT TIMER</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graphicFrame>
        <p:nvGraphicFramePr>
          <p:cNvPr id="2" name="Diagram 1">
            <a:extLst>
              <a:ext uri="{FF2B5EF4-FFF2-40B4-BE49-F238E27FC236}">
                <a16:creationId xmlns:a16="http://schemas.microsoft.com/office/drawing/2014/main" id="{72DEB391-8A1A-C33E-9FF3-1759301680BD}"/>
              </a:ext>
            </a:extLst>
          </p:cNvPr>
          <p:cNvGraphicFramePr/>
          <p:nvPr>
            <p:extLst>
              <p:ext uri="{D42A27DB-BD31-4B8C-83A1-F6EECF244321}">
                <p14:modId xmlns:p14="http://schemas.microsoft.com/office/powerpoint/2010/main" val="2952646567"/>
              </p:ext>
            </p:extLst>
          </p:nvPr>
        </p:nvGraphicFramePr>
        <p:xfrm>
          <a:off x="3183368" y="1539571"/>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Graphic 12" descr="Clock with solid fill">
            <a:extLst>
              <a:ext uri="{FF2B5EF4-FFF2-40B4-BE49-F238E27FC236}">
                <a16:creationId xmlns:a16="http://schemas.microsoft.com/office/drawing/2014/main" id="{7EB7F8C4-7E92-5B80-FE0B-9363CBCC8D42}"/>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50522" y="1845397"/>
            <a:ext cx="914400" cy="914400"/>
          </a:xfrm>
          <a:prstGeom prst="rect">
            <a:avLst/>
          </a:prstGeom>
        </p:spPr>
      </p:pic>
      <p:pic>
        <p:nvPicPr>
          <p:cNvPr id="18" name="Graphic 17" descr="Power with solid fill">
            <a:extLst>
              <a:ext uri="{FF2B5EF4-FFF2-40B4-BE49-F238E27FC236}">
                <a16:creationId xmlns:a16="http://schemas.microsoft.com/office/drawing/2014/main" id="{297594AA-9F94-8C98-9B21-2C59E3B3626D}"/>
              </a:ext>
            </a:extLst>
          </p:cNvPr>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82054" y="5642074"/>
            <a:ext cx="822960" cy="822960"/>
          </a:xfrm>
          <a:prstGeom prst="rect">
            <a:avLst/>
          </a:prstGeom>
        </p:spPr>
      </p:pic>
      <p:pic>
        <p:nvPicPr>
          <p:cNvPr id="22" name="Graphic 21" descr="Clipboard Mixed with solid fill">
            <a:extLst>
              <a:ext uri="{FF2B5EF4-FFF2-40B4-BE49-F238E27FC236}">
                <a16:creationId xmlns:a16="http://schemas.microsoft.com/office/drawing/2014/main" id="{96A87F2B-01F0-C968-8D47-3E4191FB8C33}"/>
              </a:ext>
            </a:extLst>
          </p:cNvPr>
          <p:cNvPicPr>
            <a:picLocks noChangeAspect="1"/>
          </p:cNvPicPr>
          <p:nvPr/>
        </p:nvPicPr>
        <p:blipFill>
          <a:blip r:embed="rId1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07722" y="3115639"/>
            <a:ext cx="914400" cy="914400"/>
          </a:xfrm>
          <a:prstGeom prst="rect">
            <a:avLst/>
          </a:prstGeom>
        </p:spPr>
      </p:pic>
      <p:pic>
        <p:nvPicPr>
          <p:cNvPr id="25" name="Graphic 24" descr="Programmer female with solid fill">
            <a:extLst>
              <a:ext uri="{FF2B5EF4-FFF2-40B4-BE49-F238E27FC236}">
                <a16:creationId xmlns:a16="http://schemas.microsoft.com/office/drawing/2014/main" id="{B1BEF74F-8953-F16D-2677-0CBA2B690D4B}"/>
              </a:ext>
            </a:extLst>
          </p:cNvPr>
          <p:cNvPicPr>
            <a:picLocks noChangeAspect="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07722" y="4293012"/>
            <a:ext cx="914400" cy="914400"/>
          </a:xfrm>
          <a:prstGeom prst="rect">
            <a:avLst/>
          </a:prstGeom>
        </p:spPr>
      </p:pic>
      <p:pic>
        <p:nvPicPr>
          <p:cNvPr id="11" name="Audio 10">
            <a:hlinkClick r:id="" action="ppaction://media"/>
            <a:extLst>
              <a:ext uri="{FF2B5EF4-FFF2-40B4-BE49-F238E27FC236}">
                <a16:creationId xmlns:a16="http://schemas.microsoft.com/office/drawing/2014/main" id="{8F6D374C-A094-20FA-60D8-8CAF16506714}"/>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529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689">
        <p159:morph option="byObject"/>
      </p:transition>
    </mc:Choice>
    <mc:Fallback xmlns="">
      <p:transition spd="slow" advTm="54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44974"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ACCESSING TestNav</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grpSp>
        <p:nvGrpSpPr>
          <p:cNvPr id="18" name="Group 17">
            <a:extLst>
              <a:ext uri="{FF2B5EF4-FFF2-40B4-BE49-F238E27FC236}">
                <a16:creationId xmlns:a16="http://schemas.microsoft.com/office/drawing/2014/main" id="{D73780A2-C421-2642-B6C2-56ACA45B89FB}"/>
              </a:ext>
            </a:extLst>
          </p:cNvPr>
          <p:cNvGrpSpPr/>
          <p:nvPr/>
        </p:nvGrpSpPr>
        <p:grpSpPr>
          <a:xfrm>
            <a:off x="4726240" y="2141619"/>
            <a:ext cx="4876800" cy="804672"/>
            <a:chOff x="4537282" y="1939342"/>
            <a:chExt cx="4163806" cy="804672"/>
          </a:xfrm>
          <a:solidFill>
            <a:schemeClr val="accent5"/>
          </a:solidFill>
        </p:grpSpPr>
        <p:sp>
          <p:nvSpPr>
            <p:cNvPr id="19" name="Rounded Rectangle 18">
              <a:extLst>
                <a:ext uri="{FF2B5EF4-FFF2-40B4-BE49-F238E27FC236}">
                  <a16:creationId xmlns:a16="http://schemas.microsoft.com/office/drawing/2014/main" id="{D34631BD-0569-4E4D-ABCD-446555DD013B}"/>
                </a:ext>
              </a:extLst>
            </p:cNvPr>
            <p:cNvSpPr/>
            <p:nvPr/>
          </p:nvSpPr>
          <p:spPr>
            <a:xfrm>
              <a:off x="4537282" y="1939342"/>
              <a:ext cx="4163806" cy="804672"/>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2">
              <a:extLst>
                <a:ext uri="{FF2B5EF4-FFF2-40B4-BE49-F238E27FC236}">
                  <a16:creationId xmlns:a16="http://schemas.microsoft.com/office/drawing/2014/main" id="{C8A5194D-C043-824D-B170-3248AC4BDB21}"/>
                </a:ext>
              </a:extLst>
            </p:cNvPr>
            <p:cNvSpPr txBox="1"/>
            <p:nvPr/>
          </p:nvSpPr>
          <p:spPr>
            <a:xfrm>
              <a:off x="4853844" y="2021376"/>
              <a:ext cx="3652065" cy="646331"/>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TestNav is the secure student testing application</a:t>
              </a:r>
            </a:p>
          </p:txBody>
        </p:sp>
      </p:grpSp>
      <p:pic>
        <p:nvPicPr>
          <p:cNvPr id="21" name="Picture 20">
            <a:extLst>
              <a:ext uri="{FF2B5EF4-FFF2-40B4-BE49-F238E27FC236}">
                <a16:creationId xmlns:a16="http://schemas.microsoft.com/office/drawing/2014/main" id="{AB9295B8-602C-2348-BA46-DBD828B5D4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843" y="1940456"/>
            <a:ext cx="4692318" cy="2949205"/>
          </a:xfrm>
          <a:prstGeom prst="rect">
            <a:avLst/>
          </a:prstGeom>
        </p:spPr>
      </p:pic>
      <p:pic>
        <p:nvPicPr>
          <p:cNvPr id="22" name="Picture 21">
            <a:extLst>
              <a:ext uri="{FF2B5EF4-FFF2-40B4-BE49-F238E27FC236}">
                <a16:creationId xmlns:a16="http://schemas.microsoft.com/office/drawing/2014/main" id="{7F067953-79CD-6642-A1CC-4B7DCC789E92}"/>
              </a:ext>
            </a:extLst>
          </p:cNvPr>
          <p:cNvPicPr>
            <a:picLocks noChangeAspect="1"/>
          </p:cNvPicPr>
          <p:nvPr/>
        </p:nvPicPr>
        <p:blipFill>
          <a:blip r:embed="rId7"/>
          <a:stretch>
            <a:fillRect/>
          </a:stretch>
        </p:blipFill>
        <p:spPr>
          <a:xfrm>
            <a:off x="4795203" y="3415059"/>
            <a:ext cx="5791200" cy="3351529"/>
          </a:xfrm>
          <a:prstGeom prst="rect">
            <a:avLst/>
          </a:prstGeom>
          <a:ln>
            <a:solidFill>
              <a:schemeClr val="bg1">
                <a:lumMod val="95000"/>
              </a:schemeClr>
            </a:solidFill>
          </a:ln>
          <a:effectLst>
            <a:outerShdw blurRad="50800" dist="38100" dir="8100000" algn="tr" rotWithShape="0">
              <a:schemeClr val="bg1">
                <a:lumMod val="50000"/>
                <a:alpha val="40000"/>
              </a:schemeClr>
            </a:outerShdw>
          </a:effectLst>
        </p:spPr>
      </p:pic>
      <p:pic>
        <p:nvPicPr>
          <p:cNvPr id="14" name="Audio 13">
            <a:hlinkClick r:id="" action="ppaction://media"/>
            <a:extLst>
              <a:ext uri="{FF2B5EF4-FFF2-40B4-BE49-F238E27FC236}">
                <a16:creationId xmlns:a16="http://schemas.microsoft.com/office/drawing/2014/main" id="{C5F2503E-DA7B-9EAF-0F05-34F193AF548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503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935">
        <p159:morph option="byObject"/>
      </p:transition>
    </mc:Choice>
    <mc:Fallback xmlns="">
      <p:transition spd="slow" advTm="7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04DA9-5654-96ED-EBA6-0413C4F08467}"/>
              </a:ext>
            </a:extLst>
          </p:cNvPr>
          <p:cNvPicPr>
            <a:picLocks noChangeAspect="1"/>
          </p:cNvPicPr>
          <p:nvPr/>
        </p:nvPicPr>
        <p:blipFill>
          <a:blip r:embed="rId6"/>
          <a:stretch>
            <a:fillRect/>
          </a:stretch>
        </p:blipFill>
        <p:spPr>
          <a:xfrm>
            <a:off x="2482221" y="1339193"/>
            <a:ext cx="8037401" cy="4732602"/>
          </a:xfrm>
          <a:prstGeom prst="rect">
            <a:avLst/>
          </a:prstGeom>
        </p:spPr>
      </p:pic>
      <p:sp>
        <p:nvSpPr>
          <p:cNvPr id="77" name="TextBox 76">
            <a:extLst>
              <a:ext uri="{FF2B5EF4-FFF2-40B4-BE49-F238E27FC236}">
                <a16:creationId xmlns:a16="http://schemas.microsoft.com/office/drawing/2014/main" id="{B4CA47C7-AF90-4011-B9E7-89A8BA2601B8}"/>
              </a:ext>
            </a:extLst>
          </p:cNvPr>
          <p:cNvSpPr txBox="1"/>
          <p:nvPr/>
        </p:nvSpPr>
        <p:spPr>
          <a:xfrm>
            <a:off x="1044974"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ACCESSING TestNav</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sp>
        <p:nvSpPr>
          <p:cNvPr id="13" name="Rounded Rectangle 12">
            <a:extLst>
              <a:ext uri="{FF2B5EF4-FFF2-40B4-BE49-F238E27FC236}">
                <a16:creationId xmlns:a16="http://schemas.microsoft.com/office/drawing/2014/main" id="{0DF89F9B-1226-F347-A124-CC3728EE0EFC}"/>
              </a:ext>
            </a:extLst>
          </p:cNvPr>
          <p:cNvSpPr/>
          <p:nvPr/>
        </p:nvSpPr>
        <p:spPr>
          <a:xfrm>
            <a:off x="1562020" y="5267123"/>
            <a:ext cx="4953000" cy="804672"/>
          </a:xfrm>
          <a:prstGeom prst="roundRect">
            <a:avLst/>
          </a:prstGeom>
          <a:solidFill>
            <a:schemeClr val="accent5"/>
          </a:solid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The customer selection screen displays upon initial launch of the TestNav apps</a:t>
            </a:r>
          </a:p>
        </p:txBody>
      </p:sp>
      <p:sp>
        <p:nvSpPr>
          <p:cNvPr id="6" name="Rectangle 5">
            <a:extLst>
              <a:ext uri="{FF2B5EF4-FFF2-40B4-BE49-F238E27FC236}">
                <a16:creationId xmlns:a16="http://schemas.microsoft.com/office/drawing/2014/main" id="{EB0D90B9-9961-42DC-9B92-3BCDA553546C}"/>
              </a:ext>
            </a:extLst>
          </p:cNvPr>
          <p:cNvSpPr/>
          <p:nvPr/>
        </p:nvSpPr>
        <p:spPr>
          <a:xfrm>
            <a:off x="3405942" y="4094902"/>
            <a:ext cx="1682912" cy="46831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C5DB11E0-37E4-4E2B-4364-CF99FB13EB3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8560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518">
        <p159:morph option="byObject"/>
      </p:transition>
    </mc:Choice>
    <mc:Fallback xmlns="">
      <p:transition spd="slow" advTm="135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22" presetClass="entr" presetSubtype="8"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13" grpId="0" animBg="1"/>
    </p:bldLst>
  </p:timing>
  <p:extLst>
    <p:ext uri="{6950BFC3-D8DA-4A85-94F7-54DA5524770B}">
      <p188:commentRel xmlns:p188="http://schemas.microsoft.com/office/powerpoint/2018/8/main"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44974"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WIRELESS TESTING: BEST PRACTICES</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grpSp>
        <p:nvGrpSpPr>
          <p:cNvPr id="8" name="Group 7">
            <a:extLst>
              <a:ext uri="{FF2B5EF4-FFF2-40B4-BE49-F238E27FC236}">
                <a16:creationId xmlns:a16="http://schemas.microsoft.com/office/drawing/2014/main" id="{2B6BE7F3-0E6A-E047-85D3-D69755B03831}"/>
              </a:ext>
            </a:extLst>
          </p:cNvPr>
          <p:cNvGrpSpPr/>
          <p:nvPr/>
        </p:nvGrpSpPr>
        <p:grpSpPr>
          <a:xfrm>
            <a:off x="3847140" y="5623847"/>
            <a:ext cx="6631690" cy="776955"/>
            <a:chOff x="4537282" y="2249591"/>
            <a:chExt cx="4163806" cy="776955"/>
          </a:xfrm>
          <a:solidFill>
            <a:schemeClr val="accent5"/>
          </a:solidFill>
        </p:grpSpPr>
        <p:sp>
          <p:nvSpPr>
            <p:cNvPr id="9" name="Rounded Rectangle 8">
              <a:extLst>
                <a:ext uri="{FF2B5EF4-FFF2-40B4-BE49-F238E27FC236}">
                  <a16:creationId xmlns:a16="http://schemas.microsoft.com/office/drawing/2014/main" id="{BBDDBDB5-BEDD-6241-BB98-D1BD5F732585}"/>
                </a:ext>
              </a:extLst>
            </p:cNvPr>
            <p:cNvSpPr/>
            <p:nvPr/>
          </p:nvSpPr>
          <p:spPr>
            <a:xfrm>
              <a:off x="4537282" y="2249591"/>
              <a:ext cx="4163806" cy="776955"/>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2">
              <a:extLst>
                <a:ext uri="{FF2B5EF4-FFF2-40B4-BE49-F238E27FC236}">
                  <a16:creationId xmlns:a16="http://schemas.microsoft.com/office/drawing/2014/main" id="{81F9269B-D585-EE41-B9E5-F91044C78512}"/>
                </a:ext>
              </a:extLst>
            </p:cNvPr>
            <p:cNvSpPr txBox="1"/>
            <p:nvPr/>
          </p:nvSpPr>
          <p:spPr>
            <a:xfrm>
              <a:off x="6167591" y="2445923"/>
              <a:ext cx="2491463"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Test performance before scaling</a:t>
              </a:r>
            </a:p>
          </p:txBody>
        </p:sp>
      </p:grpSp>
      <p:grpSp>
        <p:nvGrpSpPr>
          <p:cNvPr id="11" name="Group 10">
            <a:extLst>
              <a:ext uri="{FF2B5EF4-FFF2-40B4-BE49-F238E27FC236}">
                <a16:creationId xmlns:a16="http://schemas.microsoft.com/office/drawing/2014/main" id="{DCEA655F-89EF-214E-B672-FE106C267043}"/>
              </a:ext>
            </a:extLst>
          </p:cNvPr>
          <p:cNvGrpSpPr/>
          <p:nvPr/>
        </p:nvGrpSpPr>
        <p:grpSpPr>
          <a:xfrm>
            <a:off x="3847140" y="3957855"/>
            <a:ext cx="6631690" cy="728233"/>
            <a:chOff x="4537282" y="1939341"/>
            <a:chExt cx="4163806" cy="728233"/>
          </a:xfrm>
          <a:solidFill>
            <a:schemeClr val="accent5"/>
          </a:solidFill>
        </p:grpSpPr>
        <p:sp>
          <p:nvSpPr>
            <p:cNvPr id="14" name="Rounded Rectangle 13">
              <a:extLst>
                <a:ext uri="{FF2B5EF4-FFF2-40B4-BE49-F238E27FC236}">
                  <a16:creationId xmlns:a16="http://schemas.microsoft.com/office/drawing/2014/main" id="{3CABE12D-DA2D-2F43-89A6-2E3337372CFA}"/>
                </a:ext>
              </a:extLst>
            </p:cNvPr>
            <p:cNvSpPr/>
            <p:nvPr/>
          </p:nvSpPr>
          <p:spPr>
            <a:xfrm>
              <a:off x="4537282" y="1939341"/>
              <a:ext cx="4163806" cy="728233"/>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2">
              <a:extLst>
                <a:ext uri="{FF2B5EF4-FFF2-40B4-BE49-F238E27FC236}">
                  <a16:creationId xmlns:a16="http://schemas.microsoft.com/office/drawing/2014/main" id="{874A2A1D-754E-8C4F-A8F9-10DCEFFF0E91}"/>
                </a:ext>
              </a:extLst>
            </p:cNvPr>
            <p:cNvSpPr txBox="1"/>
            <p:nvPr/>
          </p:nvSpPr>
          <p:spPr>
            <a:xfrm>
              <a:off x="6167592" y="2102223"/>
              <a:ext cx="2493543"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Distance – closer is better</a:t>
              </a:r>
            </a:p>
          </p:txBody>
        </p:sp>
      </p:grpSp>
      <p:grpSp>
        <p:nvGrpSpPr>
          <p:cNvPr id="16" name="Group 15">
            <a:extLst>
              <a:ext uri="{FF2B5EF4-FFF2-40B4-BE49-F238E27FC236}">
                <a16:creationId xmlns:a16="http://schemas.microsoft.com/office/drawing/2014/main" id="{4AD06F89-2217-5A40-A9E4-EA6201CE9BD6}"/>
              </a:ext>
            </a:extLst>
          </p:cNvPr>
          <p:cNvGrpSpPr/>
          <p:nvPr/>
        </p:nvGrpSpPr>
        <p:grpSpPr>
          <a:xfrm>
            <a:off x="3847140" y="2061059"/>
            <a:ext cx="6631690" cy="804672"/>
            <a:chOff x="4537282" y="1939342"/>
            <a:chExt cx="4163806" cy="804672"/>
          </a:xfrm>
          <a:solidFill>
            <a:schemeClr val="accent5"/>
          </a:solidFill>
        </p:grpSpPr>
        <p:sp>
          <p:nvSpPr>
            <p:cNvPr id="17" name="Rounded Rectangle 16">
              <a:extLst>
                <a:ext uri="{FF2B5EF4-FFF2-40B4-BE49-F238E27FC236}">
                  <a16:creationId xmlns:a16="http://schemas.microsoft.com/office/drawing/2014/main" id="{FDA4B1E1-67ED-7B44-8F4B-AB9471BA4A75}"/>
                </a:ext>
              </a:extLst>
            </p:cNvPr>
            <p:cNvSpPr/>
            <p:nvPr/>
          </p:nvSpPr>
          <p:spPr>
            <a:xfrm>
              <a:off x="4537282" y="1939342"/>
              <a:ext cx="4163806" cy="804672"/>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2">
              <a:extLst>
                <a:ext uri="{FF2B5EF4-FFF2-40B4-BE49-F238E27FC236}">
                  <a16:creationId xmlns:a16="http://schemas.microsoft.com/office/drawing/2014/main" id="{27AF4830-4BBD-EF4E-B89E-C40FF51911B4}"/>
                </a:ext>
              </a:extLst>
            </p:cNvPr>
            <p:cNvSpPr txBox="1"/>
            <p:nvPr/>
          </p:nvSpPr>
          <p:spPr>
            <a:xfrm>
              <a:off x="6165512" y="2021376"/>
              <a:ext cx="2491864" cy="646331"/>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Wireless access points – more is better</a:t>
              </a:r>
            </a:p>
          </p:txBody>
        </p:sp>
      </p:grpSp>
      <p:grpSp>
        <p:nvGrpSpPr>
          <p:cNvPr id="19" name="Group 18">
            <a:extLst>
              <a:ext uri="{FF2B5EF4-FFF2-40B4-BE49-F238E27FC236}">
                <a16:creationId xmlns:a16="http://schemas.microsoft.com/office/drawing/2014/main" id="{8DA354AA-7D6F-B248-B36E-94F35868CB3B}"/>
              </a:ext>
            </a:extLst>
          </p:cNvPr>
          <p:cNvGrpSpPr/>
          <p:nvPr/>
        </p:nvGrpSpPr>
        <p:grpSpPr>
          <a:xfrm>
            <a:off x="3847140" y="3008713"/>
            <a:ext cx="6631690" cy="804672"/>
            <a:chOff x="4537282" y="1939342"/>
            <a:chExt cx="4163806" cy="804672"/>
          </a:xfrm>
          <a:solidFill>
            <a:schemeClr val="accent5"/>
          </a:solidFill>
        </p:grpSpPr>
        <p:sp>
          <p:nvSpPr>
            <p:cNvPr id="20" name="Rounded Rectangle 19">
              <a:extLst>
                <a:ext uri="{FF2B5EF4-FFF2-40B4-BE49-F238E27FC236}">
                  <a16:creationId xmlns:a16="http://schemas.microsoft.com/office/drawing/2014/main" id="{E481BE4F-B96D-B24E-9D8F-6A7B903BF6BB}"/>
                </a:ext>
              </a:extLst>
            </p:cNvPr>
            <p:cNvSpPr/>
            <p:nvPr/>
          </p:nvSpPr>
          <p:spPr>
            <a:xfrm>
              <a:off x="4537282" y="1939342"/>
              <a:ext cx="4163806" cy="804672"/>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2">
              <a:extLst>
                <a:ext uri="{FF2B5EF4-FFF2-40B4-BE49-F238E27FC236}">
                  <a16:creationId xmlns:a16="http://schemas.microsoft.com/office/drawing/2014/main" id="{53D1BE18-49E1-3B4F-B05E-D17D629BE539}"/>
                </a:ext>
              </a:extLst>
            </p:cNvPr>
            <p:cNvSpPr txBox="1"/>
            <p:nvPr/>
          </p:nvSpPr>
          <p:spPr>
            <a:xfrm>
              <a:off x="6165512" y="2021376"/>
              <a:ext cx="2495215" cy="646331"/>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Limit computers per wireless access point</a:t>
              </a:r>
            </a:p>
          </p:txBody>
        </p:sp>
      </p:grpSp>
      <p:grpSp>
        <p:nvGrpSpPr>
          <p:cNvPr id="22" name="Group 21">
            <a:extLst>
              <a:ext uri="{FF2B5EF4-FFF2-40B4-BE49-F238E27FC236}">
                <a16:creationId xmlns:a16="http://schemas.microsoft.com/office/drawing/2014/main" id="{B12EC9A5-88E9-9E43-B5EC-C78FFB6B5E00}"/>
              </a:ext>
            </a:extLst>
          </p:cNvPr>
          <p:cNvGrpSpPr/>
          <p:nvPr/>
        </p:nvGrpSpPr>
        <p:grpSpPr>
          <a:xfrm>
            <a:off x="3847140" y="4802637"/>
            <a:ext cx="6631690" cy="693067"/>
            <a:chOff x="4537282" y="2106252"/>
            <a:chExt cx="4163806" cy="693067"/>
          </a:xfrm>
          <a:solidFill>
            <a:schemeClr val="accent5"/>
          </a:solidFill>
        </p:grpSpPr>
        <p:sp>
          <p:nvSpPr>
            <p:cNvPr id="24" name="Rounded Rectangle 23">
              <a:extLst>
                <a:ext uri="{FF2B5EF4-FFF2-40B4-BE49-F238E27FC236}">
                  <a16:creationId xmlns:a16="http://schemas.microsoft.com/office/drawing/2014/main" id="{9AA97D94-B6A1-8F44-8DED-5E705C0EAEDB}"/>
                </a:ext>
              </a:extLst>
            </p:cNvPr>
            <p:cNvSpPr/>
            <p:nvPr/>
          </p:nvSpPr>
          <p:spPr>
            <a:xfrm>
              <a:off x="4537282" y="2106252"/>
              <a:ext cx="4163806" cy="693067"/>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TextBox 2">
              <a:extLst>
                <a:ext uri="{FF2B5EF4-FFF2-40B4-BE49-F238E27FC236}">
                  <a16:creationId xmlns:a16="http://schemas.microsoft.com/office/drawing/2014/main" id="{C9F85B9A-8019-CD48-8B00-2C5DBD021BBA}"/>
                </a:ext>
              </a:extLst>
            </p:cNvPr>
            <p:cNvSpPr txBox="1"/>
            <p:nvPr/>
          </p:nvSpPr>
          <p:spPr>
            <a:xfrm>
              <a:off x="6159271" y="2279574"/>
              <a:ext cx="2491463" cy="277485"/>
            </a:xfrm>
            <a:prstGeom prst="rect">
              <a:avLst/>
            </a:prstGeom>
            <a:grpFill/>
          </p:spPr>
          <p:txBody>
            <a:bodyPr wrap="square" rtlCol="0">
              <a:no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Limit obstructions</a:t>
              </a:r>
            </a:p>
          </p:txBody>
        </p:sp>
      </p:grpSp>
      <p:pic>
        <p:nvPicPr>
          <p:cNvPr id="26" name="Picture 5" descr="WirelessNetwork v5.tif">
            <a:extLst>
              <a:ext uri="{FF2B5EF4-FFF2-40B4-BE49-F238E27FC236}">
                <a16:creationId xmlns:a16="http://schemas.microsoft.com/office/drawing/2014/main" id="{DD114AD4-759A-734D-9B42-72E21B2337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133" y="1844569"/>
            <a:ext cx="3974389" cy="4696619"/>
          </a:xfrm>
          <a:prstGeom prst="rect">
            <a:avLst/>
          </a:prstGeom>
          <a:noFill/>
          <a:ln w="12700">
            <a:solidFill>
              <a:schemeClr val="bg1">
                <a:lumMod val="95000"/>
              </a:schemeClr>
            </a:solidFill>
            <a:miter lim="800000"/>
            <a:headEnd/>
            <a:tailEnd/>
          </a:ln>
          <a:effectLst>
            <a:outerShdw blurRad="50800" dist="38100" dir="2700000" algn="tl" rotWithShape="0">
              <a:schemeClr val="bg1">
                <a:lumMod val="50000"/>
                <a:alpha val="40000"/>
              </a:schemeClr>
            </a:outerShdw>
          </a:effectLst>
          <a:extLst>
            <a:ext uri="{909E8E84-426E-40dd-AFC4-6F175D3DCCD1}">
              <a14:hiddenFill xmlns:a14="http://schemas.microsoft.com/office/drawing/2010/main" xmlns="">
                <a:solidFill>
                  <a:srgbClr val="FFFFFF"/>
                </a:solidFill>
              </a14:hiddenFill>
            </a:ext>
          </a:extLst>
        </p:spPr>
      </p:pic>
      <p:pic>
        <p:nvPicPr>
          <p:cNvPr id="6" name="Audio 5">
            <a:hlinkClick r:id="" action="ppaction://media"/>
            <a:extLst>
              <a:ext uri="{FF2B5EF4-FFF2-40B4-BE49-F238E27FC236}">
                <a16:creationId xmlns:a16="http://schemas.microsoft.com/office/drawing/2014/main" id="{AE3EB821-86B8-9B60-C93E-C50598DDEDF2}"/>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71461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491">
        <p159:morph option="byObject"/>
      </p:transition>
    </mc:Choice>
    <mc:Fallback xmlns="">
      <p:transition spd="slow" advTm="31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8" fill="hold" nodeType="withEffect">
                                  <p:stCondLst>
                                    <p:cond delay="150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3000"/>
                                        <p:tgtEl>
                                          <p:spTgt spid="16"/>
                                        </p:tgtEl>
                                      </p:cBhvr>
                                    </p:animEffect>
                                  </p:childTnLst>
                                </p:cTn>
                              </p:par>
                            </p:childTnLst>
                          </p:cTn>
                        </p:par>
                        <p:par>
                          <p:cTn id="10" fill="hold">
                            <p:stCondLst>
                              <p:cond delay="18000"/>
                            </p:stCondLst>
                            <p:childTnLst>
                              <p:par>
                                <p:cTn id="11" presetID="22" presetClass="entr" presetSubtype="8" fill="hold" nodeType="after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3000"/>
                                        <p:tgtEl>
                                          <p:spTgt spid="19"/>
                                        </p:tgtEl>
                                      </p:cBhvr>
                                    </p:animEffect>
                                  </p:childTnLst>
                                </p:cTn>
                              </p:par>
                            </p:childTnLst>
                          </p:cTn>
                        </p:par>
                        <p:par>
                          <p:cTn id="14" fill="hold">
                            <p:stCondLst>
                              <p:cond delay="21500"/>
                            </p:stCondLst>
                            <p:childTnLst>
                              <p:par>
                                <p:cTn id="15" presetID="22" presetClass="entr" presetSubtype="8" fill="hold" nodeType="after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500"/>
                                        <p:tgtEl>
                                          <p:spTgt spid="11"/>
                                        </p:tgtEl>
                                      </p:cBhvr>
                                    </p:animEffect>
                                  </p:childTnLst>
                                </p:cTn>
                              </p:par>
                            </p:childTnLst>
                          </p:cTn>
                        </p:par>
                        <p:par>
                          <p:cTn id="18" fill="hold">
                            <p:stCondLst>
                              <p:cond delay="25000"/>
                            </p:stCondLst>
                            <p:childTnLst>
                              <p:par>
                                <p:cTn id="19" presetID="22" presetClass="entr" presetSubtype="8" fill="hold" nodeType="afterEffect">
                                  <p:stCondLst>
                                    <p:cond delay="50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2000"/>
                                        <p:tgtEl>
                                          <p:spTgt spid="22"/>
                                        </p:tgtEl>
                                      </p:cBhvr>
                                    </p:animEffect>
                                  </p:childTnLst>
                                </p:cTn>
                              </p:par>
                            </p:childTnLst>
                          </p:cTn>
                        </p:par>
                        <p:par>
                          <p:cTn id="22" fill="hold">
                            <p:stCondLst>
                              <p:cond delay="27500"/>
                            </p:stCondLst>
                            <p:childTnLst>
                              <p:par>
                                <p:cTn id="23" presetID="22" presetClass="entr" presetSubtype="8" fill="hold" nodeType="after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6"/>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44974"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chemeClr val="bg1"/>
          </a:solid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DISABLE AUTOMATIC APPLICATIONS</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grpSp>
        <p:nvGrpSpPr>
          <p:cNvPr id="27" name="Group 26">
            <a:extLst>
              <a:ext uri="{FF2B5EF4-FFF2-40B4-BE49-F238E27FC236}">
                <a16:creationId xmlns:a16="http://schemas.microsoft.com/office/drawing/2014/main" id="{375345B0-D94A-C04B-8998-78B19B6314A6}"/>
              </a:ext>
            </a:extLst>
          </p:cNvPr>
          <p:cNvGrpSpPr/>
          <p:nvPr/>
        </p:nvGrpSpPr>
        <p:grpSpPr>
          <a:xfrm>
            <a:off x="2090064" y="4554769"/>
            <a:ext cx="5943600" cy="533400"/>
            <a:chOff x="4537282" y="1939342"/>
            <a:chExt cx="4163806" cy="533400"/>
          </a:xfrm>
          <a:solidFill>
            <a:schemeClr val="accent5"/>
          </a:solidFill>
        </p:grpSpPr>
        <p:sp>
          <p:nvSpPr>
            <p:cNvPr id="28" name="Rounded Rectangle 27">
              <a:extLst>
                <a:ext uri="{FF2B5EF4-FFF2-40B4-BE49-F238E27FC236}">
                  <a16:creationId xmlns:a16="http://schemas.microsoft.com/office/drawing/2014/main" id="{9CD76AB7-2BD9-F642-8DEA-6EBB416A96C3}"/>
                </a:ext>
              </a:extLst>
            </p:cNvPr>
            <p:cNvSpPr/>
            <p:nvPr/>
          </p:nvSpPr>
          <p:spPr>
            <a:xfrm>
              <a:off x="4537282" y="1939342"/>
              <a:ext cx="4163806" cy="533400"/>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Box 2">
              <a:extLst>
                <a:ext uri="{FF2B5EF4-FFF2-40B4-BE49-F238E27FC236}">
                  <a16:creationId xmlns:a16="http://schemas.microsoft.com/office/drawing/2014/main" id="{F28BEBED-7503-CE48-925C-1425161345EB}"/>
                </a:ext>
              </a:extLst>
            </p:cNvPr>
            <p:cNvSpPr txBox="1"/>
            <p:nvPr/>
          </p:nvSpPr>
          <p:spPr>
            <a:xfrm>
              <a:off x="4638288" y="2021376"/>
              <a:ext cx="2671867"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 Applications</a:t>
              </a:r>
            </a:p>
          </p:txBody>
        </p:sp>
      </p:grpSp>
      <p:grpSp>
        <p:nvGrpSpPr>
          <p:cNvPr id="30" name="Group 29">
            <a:extLst>
              <a:ext uri="{FF2B5EF4-FFF2-40B4-BE49-F238E27FC236}">
                <a16:creationId xmlns:a16="http://schemas.microsoft.com/office/drawing/2014/main" id="{D6C5733C-D833-6245-871F-4B372ACEB3BE}"/>
              </a:ext>
            </a:extLst>
          </p:cNvPr>
          <p:cNvGrpSpPr/>
          <p:nvPr/>
        </p:nvGrpSpPr>
        <p:grpSpPr>
          <a:xfrm>
            <a:off x="2090064" y="3753763"/>
            <a:ext cx="5943600" cy="533400"/>
            <a:chOff x="4537282" y="1939342"/>
            <a:chExt cx="4163806" cy="533400"/>
          </a:xfrm>
          <a:solidFill>
            <a:schemeClr val="accent5"/>
          </a:solidFill>
        </p:grpSpPr>
        <p:sp>
          <p:nvSpPr>
            <p:cNvPr id="31" name="Rounded Rectangle 30">
              <a:extLst>
                <a:ext uri="{FF2B5EF4-FFF2-40B4-BE49-F238E27FC236}">
                  <a16:creationId xmlns:a16="http://schemas.microsoft.com/office/drawing/2014/main" id="{93907A10-B88B-6B48-8CD2-7E713A593215}"/>
                </a:ext>
              </a:extLst>
            </p:cNvPr>
            <p:cNvSpPr/>
            <p:nvPr/>
          </p:nvSpPr>
          <p:spPr>
            <a:xfrm>
              <a:off x="4537282" y="1939342"/>
              <a:ext cx="4163806" cy="533400"/>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TextBox 2">
              <a:extLst>
                <a:ext uri="{FF2B5EF4-FFF2-40B4-BE49-F238E27FC236}">
                  <a16:creationId xmlns:a16="http://schemas.microsoft.com/office/drawing/2014/main" id="{A9899B14-68E2-DB41-99F9-8DA62E39F35E}"/>
                </a:ext>
              </a:extLst>
            </p:cNvPr>
            <p:cNvSpPr txBox="1"/>
            <p:nvPr/>
          </p:nvSpPr>
          <p:spPr>
            <a:xfrm>
              <a:off x="4638288" y="2021376"/>
              <a:ext cx="2671867"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Screen savers</a:t>
              </a:r>
            </a:p>
          </p:txBody>
        </p:sp>
      </p:grpSp>
      <p:grpSp>
        <p:nvGrpSpPr>
          <p:cNvPr id="33" name="Group 32">
            <a:extLst>
              <a:ext uri="{FF2B5EF4-FFF2-40B4-BE49-F238E27FC236}">
                <a16:creationId xmlns:a16="http://schemas.microsoft.com/office/drawing/2014/main" id="{D99236DF-8E46-C041-86A8-8DF4EDBCE782}"/>
              </a:ext>
            </a:extLst>
          </p:cNvPr>
          <p:cNvGrpSpPr/>
          <p:nvPr/>
        </p:nvGrpSpPr>
        <p:grpSpPr>
          <a:xfrm>
            <a:off x="2095402" y="2151751"/>
            <a:ext cx="5943600" cy="533400"/>
            <a:chOff x="4537282" y="1939342"/>
            <a:chExt cx="4163806" cy="533400"/>
          </a:xfrm>
          <a:solidFill>
            <a:schemeClr val="accent5"/>
          </a:solidFill>
        </p:grpSpPr>
        <p:sp>
          <p:nvSpPr>
            <p:cNvPr id="34" name="Rounded Rectangle 33">
              <a:extLst>
                <a:ext uri="{FF2B5EF4-FFF2-40B4-BE49-F238E27FC236}">
                  <a16:creationId xmlns:a16="http://schemas.microsoft.com/office/drawing/2014/main" id="{EEA09652-E4B4-5645-A8D2-4A2EF101E043}"/>
                </a:ext>
              </a:extLst>
            </p:cNvPr>
            <p:cNvSpPr/>
            <p:nvPr/>
          </p:nvSpPr>
          <p:spPr>
            <a:xfrm>
              <a:off x="4537282" y="1939342"/>
              <a:ext cx="4163806" cy="533400"/>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TextBox 2">
              <a:extLst>
                <a:ext uri="{FF2B5EF4-FFF2-40B4-BE49-F238E27FC236}">
                  <a16:creationId xmlns:a16="http://schemas.microsoft.com/office/drawing/2014/main" id="{FA62B20E-EA3C-2645-9DB9-FC116C74A376}"/>
                </a:ext>
              </a:extLst>
            </p:cNvPr>
            <p:cNvSpPr txBox="1"/>
            <p:nvPr/>
          </p:nvSpPr>
          <p:spPr>
            <a:xfrm>
              <a:off x="4640307" y="2021376"/>
              <a:ext cx="2675605"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Anti-virus software </a:t>
              </a:r>
            </a:p>
          </p:txBody>
        </p:sp>
      </p:grpSp>
      <p:grpSp>
        <p:nvGrpSpPr>
          <p:cNvPr id="36" name="Group 35">
            <a:extLst>
              <a:ext uri="{FF2B5EF4-FFF2-40B4-BE49-F238E27FC236}">
                <a16:creationId xmlns:a16="http://schemas.microsoft.com/office/drawing/2014/main" id="{58CD44FE-A4E9-8B47-9377-2DBC2A01A876}"/>
              </a:ext>
            </a:extLst>
          </p:cNvPr>
          <p:cNvGrpSpPr/>
          <p:nvPr/>
        </p:nvGrpSpPr>
        <p:grpSpPr>
          <a:xfrm>
            <a:off x="2090064" y="2952757"/>
            <a:ext cx="5943600" cy="533400"/>
            <a:chOff x="4537282" y="1939342"/>
            <a:chExt cx="4163806" cy="533400"/>
          </a:xfrm>
          <a:solidFill>
            <a:schemeClr val="accent5"/>
          </a:solidFill>
        </p:grpSpPr>
        <p:sp>
          <p:nvSpPr>
            <p:cNvPr id="37" name="Rounded Rectangle 36">
              <a:extLst>
                <a:ext uri="{FF2B5EF4-FFF2-40B4-BE49-F238E27FC236}">
                  <a16:creationId xmlns:a16="http://schemas.microsoft.com/office/drawing/2014/main" id="{A0B01246-EC4E-BE47-B0BD-122446ED1F24}"/>
                </a:ext>
              </a:extLst>
            </p:cNvPr>
            <p:cNvSpPr/>
            <p:nvPr/>
          </p:nvSpPr>
          <p:spPr>
            <a:xfrm>
              <a:off x="4537282" y="1939342"/>
              <a:ext cx="4163806" cy="533400"/>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TextBox 2">
              <a:extLst>
                <a:ext uri="{FF2B5EF4-FFF2-40B4-BE49-F238E27FC236}">
                  <a16:creationId xmlns:a16="http://schemas.microsoft.com/office/drawing/2014/main" id="{6EB7FBC9-E1EE-6745-9C11-CAE384436256}"/>
                </a:ext>
              </a:extLst>
            </p:cNvPr>
            <p:cNvSpPr txBox="1"/>
            <p:nvPr/>
          </p:nvSpPr>
          <p:spPr>
            <a:xfrm>
              <a:off x="4641168" y="2021376"/>
              <a:ext cx="2671867"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Power management software </a:t>
              </a:r>
            </a:p>
          </p:txBody>
        </p:sp>
      </p:grpSp>
      <p:grpSp>
        <p:nvGrpSpPr>
          <p:cNvPr id="39" name="Group 38">
            <a:extLst>
              <a:ext uri="{FF2B5EF4-FFF2-40B4-BE49-F238E27FC236}">
                <a16:creationId xmlns:a16="http://schemas.microsoft.com/office/drawing/2014/main" id="{C232AC39-64AA-CE4E-922C-4E2496D03634}"/>
              </a:ext>
            </a:extLst>
          </p:cNvPr>
          <p:cNvGrpSpPr/>
          <p:nvPr/>
        </p:nvGrpSpPr>
        <p:grpSpPr>
          <a:xfrm>
            <a:off x="2090064" y="5355774"/>
            <a:ext cx="5943600" cy="533400"/>
            <a:chOff x="4537282" y="1939342"/>
            <a:chExt cx="4163806" cy="533400"/>
          </a:xfrm>
          <a:solidFill>
            <a:schemeClr val="accent5"/>
          </a:solidFill>
        </p:grpSpPr>
        <p:sp>
          <p:nvSpPr>
            <p:cNvPr id="40" name="Rounded Rectangle 39">
              <a:extLst>
                <a:ext uri="{FF2B5EF4-FFF2-40B4-BE49-F238E27FC236}">
                  <a16:creationId xmlns:a16="http://schemas.microsoft.com/office/drawing/2014/main" id="{94B4B581-4152-F844-8E2B-07CCCF76A3E5}"/>
                </a:ext>
              </a:extLst>
            </p:cNvPr>
            <p:cNvSpPr/>
            <p:nvPr/>
          </p:nvSpPr>
          <p:spPr>
            <a:xfrm>
              <a:off x="4537282" y="1939342"/>
              <a:ext cx="4163806" cy="533400"/>
            </a:xfrm>
            <a:prstGeom prst="roundRect">
              <a:avLst/>
            </a:prstGeom>
            <a:grpFill/>
            <a:ln>
              <a:no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1" name="TextBox 2">
              <a:extLst>
                <a:ext uri="{FF2B5EF4-FFF2-40B4-BE49-F238E27FC236}">
                  <a16:creationId xmlns:a16="http://schemas.microsoft.com/office/drawing/2014/main" id="{4B1A64E7-F468-E842-9C05-1ADC6246D371}"/>
                </a:ext>
              </a:extLst>
            </p:cNvPr>
            <p:cNvSpPr txBox="1"/>
            <p:nvPr/>
          </p:nvSpPr>
          <p:spPr>
            <a:xfrm>
              <a:off x="4582176" y="2021376"/>
              <a:ext cx="2675606" cy="369332"/>
            </a:xfrm>
            <a:prstGeom prst="rect">
              <a:avLst/>
            </a:prstGeom>
            <a:grp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lnSpc>
                  <a:spcPct val="100000"/>
                </a:lnSpc>
                <a:spcBef>
                  <a:spcPts val="500"/>
                </a:spcBef>
                <a:spcAft>
                  <a:spcPts val="1200"/>
                </a:spcAft>
                <a:defRPr/>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E-mail message notification</a:t>
              </a:r>
            </a:p>
          </p:txBody>
        </p:sp>
      </p:grpSp>
      <p:sp>
        <p:nvSpPr>
          <p:cNvPr id="42" name="Rounded Rectangle 41">
            <a:extLst>
              <a:ext uri="{FF2B5EF4-FFF2-40B4-BE49-F238E27FC236}">
                <a16:creationId xmlns:a16="http://schemas.microsoft.com/office/drawing/2014/main" id="{E3ED232C-03C0-784F-9608-5E937C5C8ED6}"/>
              </a:ext>
            </a:extLst>
          </p:cNvPr>
          <p:cNvSpPr>
            <a:spLocks noChangeAspect="1"/>
          </p:cNvSpPr>
          <p:nvPr/>
        </p:nvSpPr>
        <p:spPr>
          <a:xfrm>
            <a:off x="6048186" y="1745006"/>
            <a:ext cx="4728678" cy="4572000"/>
          </a:xfrm>
          <a:prstGeom prst="roundRect">
            <a:avLst/>
          </a:prstGeom>
          <a:blipFill dpi="0" rotWithShape="1">
            <a:blip r:embed="rId7"/>
            <a:srcRect/>
            <a:stretch>
              <a:fillRect/>
            </a:stretch>
          </a:blipFill>
          <a:ln>
            <a:solidFill>
              <a:schemeClr val="bg1">
                <a:lumMod val="95000"/>
              </a:schemeClr>
            </a:solidFill>
          </a:ln>
          <a:effectLst>
            <a:outerShdw blurRad="50800" dist="38100" dir="2700000" algn="tl" rotWithShape="0">
              <a:schemeClr val="bg1">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7" name="Audio 6">
            <a:hlinkClick r:id="" action="ppaction://media"/>
            <a:extLst>
              <a:ext uri="{FF2B5EF4-FFF2-40B4-BE49-F238E27FC236}">
                <a16:creationId xmlns:a16="http://schemas.microsoft.com/office/drawing/2014/main" id="{592504BE-A126-9773-3296-173BD0FD7E7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86960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703">
        <p159:morph option="byObject"/>
      </p:transition>
    </mc:Choice>
    <mc:Fallback xmlns="">
      <p:transition spd="slow" advTm="16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2"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right)">
                                      <p:cBhvr>
                                        <p:cTn id="9" dur="2000"/>
                                        <p:tgtEl>
                                          <p:spTgt spid="33"/>
                                        </p:tgtEl>
                                      </p:cBhvr>
                                    </p:animEffect>
                                  </p:childTnLst>
                                </p:cTn>
                              </p:par>
                            </p:childTnLst>
                          </p:cTn>
                        </p:par>
                        <p:par>
                          <p:cTn id="10" fill="hold">
                            <p:stCondLst>
                              <p:cond delay="2000"/>
                            </p:stCondLst>
                            <p:childTnLst>
                              <p:par>
                                <p:cTn id="11" presetID="22" presetClass="entr" presetSubtype="2"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right)">
                                      <p:cBhvr>
                                        <p:cTn id="13" dur="2000"/>
                                        <p:tgtEl>
                                          <p:spTgt spid="36"/>
                                        </p:tgtEl>
                                      </p:cBhvr>
                                    </p:animEffect>
                                  </p:childTnLst>
                                </p:cTn>
                              </p:par>
                            </p:childTnLst>
                          </p:cTn>
                        </p:par>
                        <p:par>
                          <p:cTn id="14" fill="hold">
                            <p:stCondLst>
                              <p:cond delay="4000"/>
                            </p:stCondLst>
                            <p:childTnLst>
                              <p:par>
                                <p:cTn id="15" presetID="22"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right)">
                                      <p:cBhvr>
                                        <p:cTn id="17" dur="2000"/>
                                        <p:tgtEl>
                                          <p:spTgt spid="30"/>
                                        </p:tgtEl>
                                      </p:cBhvr>
                                    </p:animEffect>
                                  </p:childTnLst>
                                </p:cTn>
                              </p:par>
                            </p:childTnLst>
                          </p:cTn>
                        </p:par>
                        <p:par>
                          <p:cTn id="18" fill="hold">
                            <p:stCondLst>
                              <p:cond delay="6000"/>
                            </p:stCondLst>
                            <p:childTnLst>
                              <p:par>
                                <p:cTn id="19" presetID="22" presetClass="entr" presetSubtype="2"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right)">
                                      <p:cBhvr>
                                        <p:cTn id="21" dur="2000"/>
                                        <p:tgtEl>
                                          <p:spTgt spid="27"/>
                                        </p:tgtEl>
                                      </p:cBhvr>
                                    </p:animEffect>
                                  </p:childTnLst>
                                </p:cTn>
                              </p:par>
                            </p:childTnLst>
                          </p:cTn>
                        </p:par>
                        <p:par>
                          <p:cTn id="22" fill="hold">
                            <p:stCondLst>
                              <p:cond delay="8000"/>
                            </p:stCondLst>
                            <p:childTnLst>
                              <p:par>
                                <p:cTn id="23" presetID="22" presetClass="entr" presetSubtype="2"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right)">
                                      <p:cBhvr>
                                        <p:cTn id="2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6"/>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a:t>SETUP - TestNav CONFIGURATIONS </a:t>
            </a:r>
            <a:endParaRPr lang="en-US"/>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pic>
        <p:nvPicPr>
          <p:cNvPr id="11" name="Content Placeholder 8">
            <a:extLst>
              <a:ext uri="{FF2B5EF4-FFF2-40B4-BE49-F238E27FC236}">
                <a16:creationId xmlns:a16="http://schemas.microsoft.com/office/drawing/2014/main" id="{4A89FFCC-2EFC-4DFF-99DE-F5127213E0EA}"/>
              </a:ext>
            </a:extLst>
          </p:cNvPr>
          <p:cNvPicPr>
            <a:picLocks noChangeAspect="1"/>
          </p:cNvPicPr>
          <p:nvPr/>
        </p:nvPicPr>
        <p:blipFill rotWithShape="1">
          <a:blip r:embed="rId6"/>
          <a:srcRect l="4074" t="1384" r="3886" b="1747"/>
          <a:stretch/>
        </p:blipFill>
        <p:spPr>
          <a:xfrm>
            <a:off x="1755827" y="1924202"/>
            <a:ext cx="1935324" cy="405415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521C0003-A6AB-4E00-AE77-207F1FBDD21B}"/>
              </a:ext>
            </a:extLst>
          </p:cNvPr>
          <p:cNvSpPr/>
          <p:nvPr/>
        </p:nvSpPr>
        <p:spPr>
          <a:xfrm>
            <a:off x="1829254" y="5471035"/>
            <a:ext cx="1792245" cy="25280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ursor">
            <a:extLst>
              <a:ext uri="{FF2B5EF4-FFF2-40B4-BE49-F238E27FC236}">
                <a16:creationId xmlns:a16="http://schemas.microsoft.com/office/drawing/2014/main" id="{7284EACD-A2BE-4854-BBAF-1496B2FF25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8031" y="5517280"/>
            <a:ext cx="413120" cy="413120"/>
          </a:xfrm>
          <a:prstGeom prst="rect">
            <a:avLst/>
          </a:prstGeom>
        </p:spPr>
      </p:pic>
      <p:pic>
        <p:nvPicPr>
          <p:cNvPr id="5" name="Audio 4">
            <a:hlinkClick r:id="" action="ppaction://media"/>
            <a:extLst>
              <a:ext uri="{FF2B5EF4-FFF2-40B4-BE49-F238E27FC236}">
                <a16:creationId xmlns:a16="http://schemas.microsoft.com/office/drawing/2014/main" id="{11720812-10C5-C706-2CE8-E599B70FC37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8352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593">
        <p159:morph option="byObject"/>
      </p:transition>
    </mc:Choice>
    <mc:Fallback xmlns="">
      <p:transition spd="slow" advTm="13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12" grpId="0" animBg="1"/>
    </p:bldLst>
  </p:timing>
  <p:extLst>
    <p:ext uri="{6950BFC3-D8DA-4A85-94F7-54DA5524770B}">
      <p188:commentRel xmlns:p188="http://schemas.microsoft.com/office/powerpoint/2018/8/main" r:id="rId5"/>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a:t>SETUP - TestNav CONFIGURATIONS </a:t>
            </a:r>
            <a:endParaRPr lang="en-US"/>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pic>
        <p:nvPicPr>
          <p:cNvPr id="11" name="Content Placeholder 8">
            <a:extLst>
              <a:ext uri="{FF2B5EF4-FFF2-40B4-BE49-F238E27FC236}">
                <a16:creationId xmlns:a16="http://schemas.microsoft.com/office/drawing/2014/main" id="{4A89FFCC-2EFC-4DFF-99DE-F5127213E0E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4074" t="1384" r="3886" b="1747"/>
          <a:stretch/>
        </p:blipFill>
        <p:spPr>
          <a:xfrm>
            <a:off x="1755827" y="1924202"/>
            <a:ext cx="1935324" cy="405415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75DB278-1AC3-4877-BADA-9EB79DF8CDA1}"/>
              </a:ext>
            </a:extLst>
          </p:cNvPr>
          <p:cNvPicPr>
            <a:picLocks noChangeAspect="1"/>
          </p:cNvPicPr>
          <p:nvPr/>
        </p:nvPicPr>
        <p:blipFill>
          <a:blip r:embed="rId7"/>
          <a:stretch>
            <a:fillRect/>
          </a:stretch>
        </p:blipFill>
        <p:spPr>
          <a:xfrm>
            <a:off x="2785903" y="2877075"/>
            <a:ext cx="8260132" cy="2051536"/>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521C0003-A6AB-4E00-AE77-207F1FBDD21B}"/>
              </a:ext>
            </a:extLst>
          </p:cNvPr>
          <p:cNvSpPr/>
          <p:nvPr/>
        </p:nvSpPr>
        <p:spPr>
          <a:xfrm>
            <a:off x="8921818" y="3856383"/>
            <a:ext cx="2124217" cy="649929"/>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ursor">
            <a:extLst>
              <a:ext uri="{FF2B5EF4-FFF2-40B4-BE49-F238E27FC236}">
                <a16:creationId xmlns:a16="http://schemas.microsoft.com/office/drawing/2014/main" id="{7284EACD-A2BE-4854-BBAF-1496B2FF25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39475" y="4253507"/>
            <a:ext cx="413120" cy="413120"/>
          </a:xfrm>
          <a:prstGeom prst="rect">
            <a:avLst/>
          </a:prstGeom>
        </p:spPr>
      </p:pic>
      <p:pic>
        <p:nvPicPr>
          <p:cNvPr id="4" name="Audio 3">
            <a:hlinkClick r:id="" action="ppaction://media"/>
            <a:extLst>
              <a:ext uri="{FF2B5EF4-FFF2-40B4-BE49-F238E27FC236}">
                <a16:creationId xmlns:a16="http://schemas.microsoft.com/office/drawing/2014/main" id="{20DC3D10-8CE6-5A79-FFE0-ABB8BE2CD36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256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923">
        <p159:morph option="byObject"/>
      </p:transition>
    </mc:Choice>
    <mc:Fallback xmlns="">
      <p:transition spd="slow" advTm="109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90A9C9C-DED6-4D73-AE01-63DCC060D942}"/>
              </a:ext>
            </a:extLst>
          </p:cNvPr>
          <p:cNvSpPr>
            <a:spLocks noGrp="1"/>
          </p:cNvSpPr>
          <p:nvPr>
            <p:ph type="subTitle" idx="1"/>
          </p:nvPr>
        </p:nvSpPr>
        <p:spPr/>
        <p:txBody>
          <a:bodyPr/>
          <a:lstStyle/>
          <a:p>
            <a:r>
              <a:rPr lang="en-US" dirty="0"/>
              <a:t>Pearsonaccess</a:t>
            </a:r>
            <a:r>
              <a:rPr lang="en-US" baseline="30000" dirty="0"/>
              <a:t>next</a:t>
            </a:r>
          </a:p>
        </p:txBody>
      </p:sp>
      <p:pic>
        <p:nvPicPr>
          <p:cNvPr id="5" name="Graphic 22" descr="Internet">
            <a:extLst>
              <a:ext uri="{FF2B5EF4-FFF2-40B4-BE49-F238E27FC236}">
                <a16:creationId xmlns:a16="http://schemas.microsoft.com/office/drawing/2014/main" id="{9F64B04E-1D56-4322-98C5-34B24164A7D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37223" y="1502481"/>
            <a:ext cx="1472650" cy="1472650"/>
          </a:xfrm>
          <a:prstGeom prst="rect">
            <a:avLst/>
          </a:prstGeom>
        </p:spPr>
      </p:pic>
      <p:pic>
        <p:nvPicPr>
          <p:cNvPr id="6" name="Audio 5">
            <a:hlinkClick r:id="" action="ppaction://media"/>
            <a:extLst>
              <a:ext uri="{FF2B5EF4-FFF2-40B4-BE49-F238E27FC236}">
                <a16:creationId xmlns:a16="http://schemas.microsoft.com/office/drawing/2014/main" id="{88A1D504-6107-D07D-D949-4039ED842E5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3617739"/>
      </p:ext>
    </p:extLst>
  </p:cSld>
  <p:clrMapOvr>
    <a:masterClrMapping/>
  </p:clrMapOvr>
  <mc:AlternateContent xmlns:mc="http://schemas.openxmlformats.org/markup-compatibility/2006" xmlns:p14="http://schemas.microsoft.com/office/powerpoint/2010/main">
    <mc:Choice Requires="p14">
      <p:transition spd="slow" p14:dur="2000" advTm="8750"/>
    </mc:Choice>
    <mc:Fallback xmlns="">
      <p:transition spd="slow" advTm="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SETUP - TestNav CONFIGURATIONS </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dirty="0"/>
              <a:t>Online Testing Technical Readiness Steps</a:t>
            </a:r>
          </a:p>
        </p:txBody>
      </p:sp>
      <p:pic>
        <p:nvPicPr>
          <p:cNvPr id="9" name="Picture 8">
            <a:extLst>
              <a:ext uri="{FF2B5EF4-FFF2-40B4-BE49-F238E27FC236}">
                <a16:creationId xmlns:a16="http://schemas.microsoft.com/office/drawing/2014/main" id="{F5BDE8A2-FB1A-46DD-B0C8-BE09DC8DEFBF}"/>
              </a:ext>
            </a:extLst>
          </p:cNvPr>
          <p:cNvPicPr>
            <a:picLocks noChangeAspect="1"/>
          </p:cNvPicPr>
          <p:nvPr/>
        </p:nvPicPr>
        <p:blipFill>
          <a:blip r:embed="rId6"/>
          <a:stretch>
            <a:fillRect/>
          </a:stretch>
        </p:blipFill>
        <p:spPr>
          <a:xfrm>
            <a:off x="1619784" y="2041214"/>
            <a:ext cx="9367696" cy="39461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D83437A-905F-479C-63AF-06DF17B6BD24}"/>
              </a:ext>
            </a:extLst>
          </p:cNvPr>
          <p:cNvPicPr>
            <a:picLocks noChangeAspect="1"/>
          </p:cNvPicPr>
          <p:nvPr/>
        </p:nvPicPr>
        <p:blipFill>
          <a:blip r:embed="rId7"/>
          <a:stretch>
            <a:fillRect/>
          </a:stretch>
        </p:blipFill>
        <p:spPr>
          <a:xfrm>
            <a:off x="3943846" y="3705309"/>
            <a:ext cx="1460671" cy="2282024"/>
          </a:xfrm>
          <a:prstGeom prst="rect">
            <a:avLst/>
          </a:prstGeom>
        </p:spPr>
      </p:pic>
      <p:pic>
        <p:nvPicPr>
          <p:cNvPr id="11" name="Picture 10">
            <a:extLst>
              <a:ext uri="{FF2B5EF4-FFF2-40B4-BE49-F238E27FC236}">
                <a16:creationId xmlns:a16="http://schemas.microsoft.com/office/drawing/2014/main" id="{BE255695-B650-C5A4-3ED7-80FE56C9224D}"/>
              </a:ext>
            </a:extLst>
          </p:cNvPr>
          <p:cNvPicPr>
            <a:picLocks noChangeAspect="1"/>
          </p:cNvPicPr>
          <p:nvPr/>
        </p:nvPicPr>
        <p:blipFill rotWithShape="1">
          <a:blip r:embed="rId6"/>
          <a:srcRect l="24724" t="24237" r="60591" b="2620"/>
          <a:stretch/>
        </p:blipFill>
        <p:spPr>
          <a:xfrm>
            <a:off x="3906880" y="3005594"/>
            <a:ext cx="1534601" cy="2886323"/>
          </a:xfrm>
          <a:prstGeom prst="rect">
            <a:avLst/>
          </a:prstGeom>
          <a:ln w="25400">
            <a:solidFill>
              <a:srgbClr val="C00000"/>
            </a:solidFill>
          </a:ln>
          <a:effectLst>
            <a:outerShdw blurRad="50800" dist="38100" dir="2700000" algn="tl" rotWithShape="0">
              <a:prstClr val="black">
                <a:alpha val="40000"/>
              </a:prstClr>
            </a:outerShdw>
          </a:effectLst>
        </p:spPr>
      </p:pic>
      <p:pic>
        <p:nvPicPr>
          <p:cNvPr id="21" name="Audio 20">
            <a:hlinkClick r:id="" action="ppaction://media"/>
            <a:extLst>
              <a:ext uri="{FF2B5EF4-FFF2-40B4-BE49-F238E27FC236}">
                <a16:creationId xmlns:a16="http://schemas.microsoft.com/office/drawing/2014/main" id="{8B68470F-3C27-C1FE-1324-C2930045BEB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2912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97">
        <p159:morph option="byObject"/>
      </p:transition>
    </mc:Choice>
    <mc:Fallback xmlns="">
      <p:transition spd="slow" advTm="6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6950BFC3-D8DA-4A85-94F7-54DA5524770B}">
      <p188:commentRel xmlns:p188="http://schemas.microsoft.com/office/powerpoint/2018/8/main" r:id="rId5"/>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a:t>SETUP - TestNav CONFIGURATIONS </a:t>
            </a:r>
            <a:endParaRPr lang="en-US"/>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pic>
        <p:nvPicPr>
          <p:cNvPr id="4" name="Picture 3">
            <a:extLst>
              <a:ext uri="{FF2B5EF4-FFF2-40B4-BE49-F238E27FC236}">
                <a16:creationId xmlns:a16="http://schemas.microsoft.com/office/drawing/2014/main" id="{337E32E7-9E6C-9B6E-BEB4-FB03369D992B}"/>
              </a:ext>
            </a:extLst>
          </p:cNvPr>
          <p:cNvPicPr>
            <a:picLocks noChangeAspect="1"/>
          </p:cNvPicPr>
          <p:nvPr/>
        </p:nvPicPr>
        <p:blipFill>
          <a:blip r:embed="rId5"/>
          <a:stretch>
            <a:fillRect/>
          </a:stretch>
        </p:blipFill>
        <p:spPr>
          <a:xfrm>
            <a:off x="1320579" y="2146852"/>
            <a:ext cx="9658012" cy="4158532"/>
          </a:xfrm>
          <a:prstGeom prst="rect">
            <a:avLst/>
          </a:prstGeom>
        </p:spPr>
      </p:pic>
      <p:pic>
        <p:nvPicPr>
          <p:cNvPr id="5" name="Picture 4">
            <a:extLst>
              <a:ext uri="{FF2B5EF4-FFF2-40B4-BE49-F238E27FC236}">
                <a16:creationId xmlns:a16="http://schemas.microsoft.com/office/drawing/2014/main" id="{7EB8E10F-68D5-3CAD-7630-30B15B4DB0A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92207" t="19199" r="4278" b="76771"/>
          <a:stretch/>
        </p:blipFill>
        <p:spPr>
          <a:xfrm>
            <a:off x="10062969" y="2999738"/>
            <a:ext cx="329220" cy="127220"/>
          </a:xfrm>
          <a:prstGeom prst="rect">
            <a:avLst/>
          </a:prstGeom>
          <a:ln w="25400">
            <a:solidFill>
              <a:srgbClr val="C00000"/>
            </a:solidFill>
          </a:ln>
          <a:effectLst>
            <a:outerShdw blurRad="50800" dist="38100" dir="2700000" algn="tl" rotWithShape="0">
              <a:prstClr val="black">
                <a:alpha val="40000"/>
              </a:prstClr>
            </a:outerShdw>
          </a:effectLst>
        </p:spPr>
      </p:pic>
      <p:pic>
        <p:nvPicPr>
          <p:cNvPr id="6" name="Graphic 5" descr="Cursor">
            <a:extLst>
              <a:ext uri="{FF2B5EF4-FFF2-40B4-BE49-F238E27FC236}">
                <a16:creationId xmlns:a16="http://schemas.microsoft.com/office/drawing/2014/main" id="{4BF9B8C0-1BB1-E752-6447-24AAA92FFD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81447" y="3015880"/>
            <a:ext cx="413120" cy="413120"/>
          </a:xfrm>
          <a:prstGeom prst="rect">
            <a:avLst/>
          </a:prstGeom>
        </p:spPr>
      </p:pic>
      <p:pic>
        <p:nvPicPr>
          <p:cNvPr id="9" name="Audio 8">
            <a:hlinkClick r:id="" action="ppaction://media"/>
            <a:extLst>
              <a:ext uri="{FF2B5EF4-FFF2-40B4-BE49-F238E27FC236}">
                <a16:creationId xmlns:a16="http://schemas.microsoft.com/office/drawing/2014/main" id="{829CA159-FBA0-F215-08D7-6994FE5EBD5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45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019">
        <p159:morph option="byObject"/>
      </p:transition>
    </mc:Choice>
    <mc:Fallback xmlns="">
      <p:transition spd="slow" advTm="9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dirty="0"/>
              <a:t>SETUP – CONFIGURATION IDENTIFIER</a:t>
            </a:r>
            <a:endParaRPr lang="en-US" dirty="0"/>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pic>
        <p:nvPicPr>
          <p:cNvPr id="4" name="Picture 3">
            <a:extLst>
              <a:ext uri="{FF2B5EF4-FFF2-40B4-BE49-F238E27FC236}">
                <a16:creationId xmlns:a16="http://schemas.microsoft.com/office/drawing/2014/main" id="{21E4FAFF-7E75-3298-A197-F47A8D85C8EC}"/>
              </a:ext>
            </a:extLst>
          </p:cNvPr>
          <p:cNvPicPr>
            <a:picLocks noChangeAspect="1"/>
          </p:cNvPicPr>
          <p:nvPr/>
        </p:nvPicPr>
        <p:blipFill>
          <a:blip r:embed="rId6"/>
          <a:stretch>
            <a:fillRect/>
          </a:stretch>
        </p:blipFill>
        <p:spPr>
          <a:xfrm>
            <a:off x="3530379" y="1760678"/>
            <a:ext cx="3108960" cy="4838700"/>
          </a:xfrm>
          <a:prstGeom prst="rect">
            <a:avLst/>
          </a:prstGeom>
        </p:spPr>
      </p:pic>
      <p:sp>
        <p:nvSpPr>
          <p:cNvPr id="5" name="Rectangle 4">
            <a:extLst>
              <a:ext uri="{FF2B5EF4-FFF2-40B4-BE49-F238E27FC236}">
                <a16:creationId xmlns:a16="http://schemas.microsoft.com/office/drawing/2014/main" id="{53788722-CF2D-48C9-8A4C-E4ECE4852FAB}"/>
              </a:ext>
            </a:extLst>
          </p:cNvPr>
          <p:cNvSpPr/>
          <p:nvPr/>
        </p:nvSpPr>
        <p:spPr>
          <a:xfrm>
            <a:off x="3701769" y="4402854"/>
            <a:ext cx="2603616" cy="714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FBA9304-7CE2-CD0B-D2B8-D4658E963A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8357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625">
        <p159:morph option="byObject"/>
      </p:transition>
    </mc:Choice>
    <mc:Fallback xmlns="">
      <p:transition spd="slow" advTm="23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5"/>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A5D404-F748-AB4C-9C9C-D08145722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843" y="1948009"/>
            <a:ext cx="4562377" cy="2908461"/>
          </a:xfrm>
          <a:prstGeom prst="rect">
            <a:avLst/>
          </a:prstGeom>
        </p:spPr>
      </p:pic>
      <p:pic>
        <p:nvPicPr>
          <p:cNvPr id="10" name="Picture 9">
            <a:extLst>
              <a:ext uri="{FF2B5EF4-FFF2-40B4-BE49-F238E27FC236}">
                <a16:creationId xmlns:a16="http://schemas.microsoft.com/office/drawing/2014/main" id="{BB94A035-40A7-CA43-A7C2-4BE460568C8D}"/>
              </a:ext>
            </a:extLst>
          </p:cNvPr>
          <p:cNvPicPr>
            <a:picLocks noChangeAspect="1"/>
          </p:cNvPicPr>
          <p:nvPr/>
        </p:nvPicPr>
        <p:blipFill rotWithShape="1">
          <a:blip r:embed="rId7"/>
          <a:srcRect t="3655"/>
          <a:stretch/>
        </p:blipFill>
        <p:spPr>
          <a:xfrm>
            <a:off x="5779030" y="1760678"/>
            <a:ext cx="4807373" cy="3132064"/>
          </a:xfrm>
          <a:prstGeom prst="rect">
            <a:avLst/>
          </a:prstGeom>
        </p:spPr>
      </p:pic>
      <p:sp>
        <p:nvSpPr>
          <p:cNvPr id="77" name="TextBox 76">
            <a:extLst>
              <a:ext uri="{FF2B5EF4-FFF2-40B4-BE49-F238E27FC236}">
                <a16:creationId xmlns:a16="http://schemas.microsoft.com/office/drawing/2014/main" id="{B4CA47C7-AF90-4011-B9E7-89A8BA2601B8}"/>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3" name="Text Placeholder 2"/>
          <p:cNvSpPr>
            <a:spLocks noGrp="1"/>
          </p:cNvSpPr>
          <p:nvPr>
            <p:ph type="body" sz="quarter" idx="12"/>
          </p:nvPr>
        </p:nvSpPr>
        <p:spPr/>
        <p:txBody>
          <a:bodyPr/>
          <a:lstStyle/>
          <a:p>
            <a:r>
              <a:rPr lang="en-US" cap="none"/>
              <a:t>TestNav – </a:t>
            </a:r>
            <a:r>
              <a:rPr lang="en-US"/>
              <a:t>App Check</a:t>
            </a:r>
          </a:p>
        </p:txBody>
      </p:sp>
      <p:sp>
        <p:nvSpPr>
          <p:cNvPr id="23" name="Title 13">
            <a:extLst>
              <a:ext uri="{FF2B5EF4-FFF2-40B4-BE49-F238E27FC236}">
                <a16:creationId xmlns:a16="http://schemas.microsoft.com/office/drawing/2014/main" id="{A508E923-5362-4199-8B7D-D78341609CE4}"/>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pic>
        <p:nvPicPr>
          <p:cNvPr id="15" name="Picture 14">
            <a:extLst>
              <a:ext uri="{FF2B5EF4-FFF2-40B4-BE49-F238E27FC236}">
                <a16:creationId xmlns:a16="http://schemas.microsoft.com/office/drawing/2014/main" id="{48001665-F86B-A349-8732-FE1E0488E1F0}"/>
              </a:ext>
            </a:extLst>
          </p:cNvPr>
          <p:cNvPicPr>
            <a:picLocks noChangeAspect="1"/>
          </p:cNvPicPr>
          <p:nvPr/>
        </p:nvPicPr>
        <p:blipFill>
          <a:blip r:embed="rId8"/>
          <a:stretch>
            <a:fillRect/>
          </a:stretch>
        </p:blipFill>
        <p:spPr>
          <a:xfrm>
            <a:off x="3432480" y="3544407"/>
            <a:ext cx="5393820" cy="3231297"/>
          </a:xfrm>
          <a:prstGeom prst="rect">
            <a:avLst/>
          </a:prstGeom>
          <a:ln>
            <a:solidFill>
              <a:schemeClr val="bg1">
                <a:lumMod val="95000"/>
              </a:schemeClr>
            </a:solidFill>
          </a:ln>
          <a:effectLst>
            <a:outerShdw blurRad="50800" dist="38100" dir="2700000" algn="tl" rotWithShape="0">
              <a:schemeClr val="bg1">
                <a:lumMod val="50000"/>
                <a:alpha val="40000"/>
              </a:schemeClr>
            </a:outerShdw>
          </a:effectLst>
        </p:spPr>
      </p:pic>
      <p:pic>
        <p:nvPicPr>
          <p:cNvPr id="6" name="Audio 5">
            <a:hlinkClick r:id="" action="ppaction://media"/>
            <a:extLst>
              <a:ext uri="{FF2B5EF4-FFF2-40B4-BE49-F238E27FC236}">
                <a16:creationId xmlns:a16="http://schemas.microsoft.com/office/drawing/2014/main" id="{F4CCE6D1-7B8D-17EE-CC21-248DFF00168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1054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336">
        <p159:morph option="byObject"/>
      </p:transition>
    </mc:Choice>
    <mc:Fallback xmlns="">
      <p:transition spd="slow" advTm="35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12000"/>
                                  </p:stCondLst>
                                  <p:childTnLst>
                                    <p:set>
                                      <p:cBhvr>
                                        <p:cTn id="9" dur="1" fill="hold">
                                          <p:stCondLst>
                                            <p:cond delay="4749"/>
                                          </p:stCondLst>
                                        </p:cTn>
                                        <p:tgtEl>
                                          <p:spTgt spid="12"/>
                                        </p:tgtEl>
                                        <p:attrNameLst>
                                          <p:attrName>style.visibility</p:attrName>
                                        </p:attrNameLst>
                                      </p:cBhvr>
                                      <p:to>
                                        <p:strVal val="visible"/>
                                      </p:to>
                                    </p:set>
                                  </p:childTnLst>
                                </p:cTn>
                              </p:par>
                            </p:childTnLst>
                          </p:cTn>
                        </p:par>
                        <p:par>
                          <p:cTn id="10" fill="hold">
                            <p:stCondLst>
                              <p:cond delay="16751"/>
                            </p:stCondLst>
                            <p:childTnLst>
                              <p:par>
                                <p:cTn id="11" presetID="1" presetClass="entr" presetSubtype="0" fill="hold" nodeType="afterEffect">
                                  <p:stCondLst>
                                    <p:cond delay="0"/>
                                  </p:stCondLst>
                                  <p:childTnLst>
                                    <p:set>
                                      <p:cBhvr>
                                        <p:cTn id="12" dur="1" fill="hold">
                                          <p:stCondLst>
                                            <p:cond delay="9999"/>
                                          </p:stCondLst>
                                        </p:cTn>
                                        <p:tgtEl>
                                          <p:spTgt spid="10"/>
                                        </p:tgtEl>
                                        <p:attrNameLst>
                                          <p:attrName>style.visibility</p:attrName>
                                        </p:attrNameLst>
                                      </p:cBhvr>
                                      <p:to>
                                        <p:strVal val="visible"/>
                                      </p:to>
                                    </p:set>
                                  </p:childTnLst>
                                </p:cTn>
                              </p:par>
                            </p:childTnLst>
                          </p:cTn>
                        </p:par>
                        <p:par>
                          <p:cTn id="13" fill="hold">
                            <p:stCondLst>
                              <p:cond delay="26751"/>
                            </p:stCondLst>
                            <p:childTnLst>
                              <p:par>
                                <p:cTn id="14" presetID="1" presetClass="entr" presetSubtype="0" fill="hold" nodeType="afterEffect">
                                  <p:stCondLst>
                                    <p:cond delay="2000"/>
                                  </p:stCondLst>
                                  <p:childTnLst>
                                    <p:set>
                                      <p:cBhvr>
                                        <p:cTn id="15" dur="1" fill="hold">
                                          <p:stCondLst>
                                            <p:cond delay="19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oogle Shape;237;p39" descr="image001">
            <a:extLst>
              <a:ext uri="{FF2B5EF4-FFF2-40B4-BE49-F238E27FC236}">
                <a16:creationId xmlns:a16="http://schemas.microsoft.com/office/drawing/2014/main" id="{28E8D91D-F278-444F-AAB8-241671EF8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477" y="1824177"/>
            <a:ext cx="4473525" cy="29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Google Shape;236;p39" descr="image002">
            <a:extLst>
              <a:ext uri="{FF2B5EF4-FFF2-40B4-BE49-F238E27FC236}">
                <a16:creationId xmlns:a16="http://schemas.microsoft.com/office/drawing/2014/main" id="{89576FBC-1EFF-4F76-BEF1-7DE4BBBA5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9872" y="1738909"/>
            <a:ext cx="4571124" cy="313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4EE1D2E-A067-42A1-8037-2F93FEAC64BE}"/>
              </a:ext>
            </a:extLst>
          </p:cNvPr>
          <p:cNvSpPr txBox="1"/>
          <p:nvPr/>
        </p:nvSpPr>
        <p:spPr>
          <a:xfrm>
            <a:off x="1029476" y="1204257"/>
            <a:ext cx="356092" cy="544505"/>
          </a:xfrm>
          <a:custGeom>
            <a:avLst/>
            <a:gdLst/>
            <a:ahLst/>
            <a:cxnLst/>
            <a:rect l="l" t="t" r="r" b="b"/>
            <a:pathLst>
              <a:path w="109277" h="167097">
                <a:moveTo>
                  <a:pt x="59828" y="0"/>
                </a:moveTo>
                <a:cubicBezTo>
                  <a:pt x="72256" y="0"/>
                  <a:pt x="82543" y="3479"/>
                  <a:pt x="90692" y="10436"/>
                </a:cubicBezTo>
                <a:cubicBezTo>
                  <a:pt x="98840" y="17394"/>
                  <a:pt x="104030" y="27496"/>
                  <a:pt x="106263" y="40742"/>
                </a:cubicBezTo>
                <a:lnTo>
                  <a:pt x="75902" y="44090"/>
                </a:lnTo>
                <a:cubicBezTo>
                  <a:pt x="75158" y="37839"/>
                  <a:pt x="73223" y="33226"/>
                  <a:pt x="70098" y="30249"/>
                </a:cubicBezTo>
                <a:cubicBezTo>
                  <a:pt x="66972" y="27273"/>
                  <a:pt x="62917" y="25784"/>
                  <a:pt x="57931" y="25784"/>
                </a:cubicBezTo>
                <a:cubicBezTo>
                  <a:pt x="51308" y="25784"/>
                  <a:pt x="45708" y="28761"/>
                  <a:pt x="41132" y="34714"/>
                </a:cubicBezTo>
                <a:cubicBezTo>
                  <a:pt x="36555" y="40667"/>
                  <a:pt x="33672" y="53057"/>
                  <a:pt x="32481" y="71884"/>
                </a:cubicBezTo>
                <a:cubicBezTo>
                  <a:pt x="40295" y="62657"/>
                  <a:pt x="50006" y="58043"/>
                  <a:pt x="61614" y="58043"/>
                </a:cubicBezTo>
                <a:cubicBezTo>
                  <a:pt x="74711" y="58043"/>
                  <a:pt x="85929" y="63029"/>
                  <a:pt x="95268" y="73000"/>
                </a:cubicBezTo>
                <a:cubicBezTo>
                  <a:pt x="104607" y="82972"/>
                  <a:pt x="109277" y="95845"/>
                  <a:pt x="109277" y="111621"/>
                </a:cubicBezTo>
                <a:cubicBezTo>
                  <a:pt x="109277" y="128364"/>
                  <a:pt x="104365" y="141796"/>
                  <a:pt x="94543" y="151916"/>
                </a:cubicBezTo>
                <a:cubicBezTo>
                  <a:pt x="84720" y="162037"/>
                  <a:pt x="72107" y="167097"/>
                  <a:pt x="56703" y="167097"/>
                </a:cubicBezTo>
                <a:cubicBezTo>
                  <a:pt x="40183" y="167097"/>
                  <a:pt x="26603" y="160678"/>
                  <a:pt x="15961" y="147842"/>
                </a:cubicBezTo>
                <a:cubicBezTo>
                  <a:pt x="5320" y="135006"/>
                  <a:pt x="0" y="113965"/>
                  <a:pt x="0" y="84720"/>
                </a:cubicBezTo>
                <a:cubicBezTo>
                  <a:pt x="0" y="54731"/>
                  <a:pt x="5543" y="33114"/>
                  <a:pt x="16631" y="19868"/>
                </a:cubicBezTo>
                <a:cubicBezTo>
                  <a:pt x="27719" y="6623"/>
                  <a:pt x="42118" y="0"/>
                  <a:pt x="59828" y="0"/>
                </a:cubicBezTo>
                <a:close/>
                <a:moveTo>
                  <a:pt x="56703" y="81148"/>
                </a:moveTo>
                <a:cubicBezTo>
                  <a:pt x="50676" y="81148"/>
                  <a:pt x="45578" y="83511"/>
                  <a:pt x="41411" y="88236"/>
                </a:cubicBezTo>
                <a:cubicBezTo>
                  <a:pt x="37244" y="92962"/>
                  <a:pt x="35160" y="99938"/>
                  <a:pt x="35160" y="109165"/>
                </a:cubicBezTo>
                <a:cubicBezTo>
                  <a:pt x="35160" y="119360"/>
                  <a:pt x="37504" y="127229"/>
                  <a:pt x="42192" y="132773"/>
                </a:cubicBezTo>
                <a:cubicBezTo>
                  <a:pt x="46880" y="138317"/>
                  <a:pt x="52238" y="141089"/>
                  <a:pt x="58266" y="141089"/>
                </a:cubicBezTo>
                <a:cubicBezTo>
                  <a:pt x="64070" y="141089"/>
                  <a:pt x="68907" y="138819"/>
                  <a:pt x="72777" y="134280"/>
                </a:cubicBezTo>
                <a:cubicBezTo>
                  <a:pt x="76646" y="129741"/>
                  <a:pt x="78581" y="122299"/>
                  <a:pt x="78581" y="111956"/>
                </a:cubicBezTo>
                <a:cubicBezTo>
                  <a:pt x="78581" y="101315"/>
                  <a:pt x="76497" y="93520"/>
                  <a:pt x="72330" y="88571"/>
                </a:cubicBezTo>
                <a:cubicBezTo>
                  <a:pt x="68163" y="83623"/>
                  <a:pt x="62954" y="81148"/>
                  <a:pt x="56703" y="81148"/>
                </a:cubicBezTo>
                <a:close/>
              </a:path>
            </a:pathLst>
          </a:custGeom>
          <a:solidFill>
            <a:srgbClr val="FCFC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11" name="Text Placeholder 2">
            <a:extLst>
              <a:ext uri="{FF2B5EF4-FFF2-40B4-BE49-F238E27FC236}">
                <a16:creationId xmlns:a16="http://schemas.microsoft.com/office/drawing/2014/main" id="{ED0B2231-57C8-46C6-AE27-F0CF11E7C355}"/>
              </a:ext>
            </a:extLst>
          </p:cNvPr>
          <p:cNvSpPr txBox="1">
            <a:spLocks/>
          </p:cNvSpPr>
          <p:nvPr/>
        </p:nvSpPr>
        <p:spPr>
          <a:xfrm>
            <a:off x="1638987" y="1232890"/>
            <a:ext cx="8914025" cy="468312"/>
          </a:xfr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00B0F0"/>
                </a:solidFill>
              </a:rPr>
              <a:t>TestNav – NETWORK CHECK</a:t>
            </a:r>
            <a:endParaRPr lang="en-US"/>
          </a:p>
        </p:txBody>
      </p:sp>
      <p:sp>
        <p:nvSpPr>
          <p:cNvPr id="12" name="Title 13">
            <a:extLst>
              <a:ext uri="{FF2B5EF4-FFF2-40B4-BE49-F238E27FC236}">
                <a16:creationId xmlns:a16="http://schemas.microsoft.com/office/drawing/2014/main" id="{F4153839-DF7A-499E-9FD1-4C2EE7EBBBBE}"/>
              </a:ext>
            </a:extLst>
          </p:cNvPr>
          <p:cNvSpPr txBox="1">
            <a:spLocks/>
          </p:cNvSpPr>
          <p:nvPr/>
        </p:nvSpPr>
        <p:spPr>
          <a:xfrm>
            <a:off x="732843" y="407664"/>
            <a:ext cx="11562524"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a:lstStyle>
          <a:p>
            <a:r>
              <a:rPr lang="en-US" sz="3600"/>
              <a:t>Online Testing Technical Readiness Steps</a:t>
            </a:r>
          </a:p>
        </p:txBody>
      </p:sp>
      <p:pic>
        <p:nvPicPr>
          <p:cNvPr id="1029" name="Google Shape;238;p39" descr="image003">
            <a:extLst>
              <a:ext uri="{FF2B5EF4-FFF2-40B4-BE49-F238E27FC236}">
                <a16:creationId xmlns:a16="http://schemas.microsoft.com/office/drawing/2014/main" id="{03AB43D2-549B-4C26-8255-B4BC58D410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204" y="3782012"/>
            <a:ext cx="4518371" cy="278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Google Shape;232;p39" descr="image011">
            <a:extLst>
              <a:ext uri="{FF2B5EF4-FFF2-40B4-BE49-F238E27FC236}">
                <a16:creationId xmlns:a16="http://schemas.microsoft.com/office/drawing/2014/main" id="{5BEAE6A7-2B0F-4779-BF75-9A0D3FAD9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6239" y="3782012"/>
            <a:ext cx="5394960" cy="276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a:extLst>
              <a:ext uri="{FF2B5EF4-FFF2-40B4-BE49-F238E27FC236}">
                <a16:creationId xmlns:a16="http://schemas.microsoft.com/office/drawing/2014/main" id="{7DDA0D37-826B-6D39-0F96-1035D48F96D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9507399"/>
      </p:ext>
    </p:extLst>
  </p:cSld>
  <p:clrMapOvr>
    <a:masterClrMapping/>
  </p:clrMapOvr>
  <mc:AlternateContent xmlns:mc="http://schemas.openxmlformats.org/markup-compatibility/2006" xmlns:p14="http://schemas.microsoft.com/office/powerpoint/2010/main">
    <mc:Choice Requires="p14">
      <p:transition spd="slow" p14:dur="2000" advTm="32445"/>
    </mc:Choice>
    <mc:Fallback xmlns="">
      <p:transition spd="slow" advTm="32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nodeType="withEffect">
                                  <p:stCondLst>
                                    <p:cond delay="0"/>
                                  </p:stCondLst>
                                  <p:childTnLst>
                                    <p:set>
                                      <p:cBhvr>
                                        <p:cTn id="8" dur="1" fill="hold">
                                          <p:stCondLst>
                                            <p:cond delay="5999"/>
                                          </p:stCondLst>
                                        </p:cTn>
                                        <p:tgtEl>
                                          <p:spTgt spid="1026"/>
                                        </p:tgtEl>
                                        <p:attrNameLst>
                                          <p:attrName>style.visibility</p:attrName>
                                        </p:attrNameLst>
                                      </p:cBhvr>
                                      <p:to>
                                        <p:strVal val="visible"/>
                                      </p:to>
                                    </p:set>
                                  </p:childTnLst>
                                </p:cTn>
                              </p:par>
                            </p:childTnLst>
                          </p:cTn>
                        </p:par>
                        <p:par>
                          <p:cTn id="9" fill="hold">
                            <p:stCondLst>
                              <p:cond delay="6000"/>
                            </p:stCondLst>
                            <p:childTnLst>
                              <p:par>
                                <p:cTn id="10" presetID="1" presetClass="entr" presetSubtype="0" fill="hold" nodeType="afterEffect">
                                  <p:stCondLst>
                                    <p:cond delay="2000"/>
                                  </p:stCondLst>
                                  <p:childTnLst>
                                    <p:set>
                                      <p:cBhvr>
                                        <p:cTn id="11" dur="1" fill="hold">
                                          <p:stCondLst>
                                            <p:cond delay="4999"/>
                                          </p:stCondLst>
                                        </p:cTn>
                                        <p:tgtEl>
                                          <p:spTgt spid="1027"/>
                                        </p:tgtEl>
                                        <p:attrNameLst>
                                          <p:attrName>style.visibility</p:attrName>
                                        </p:attrNameLst>
                                      </p:cBhvr>
                                      <p:to>
                                        <p:strVal val="visible"/>
                                      </p:to>
                                    </p:set>
                                  </p:childTnLst>
                                </p:cTn>
                              </p:par>
                            </p:childTnLst>
                          </p:cTn>
                        </p:par>
                        <p:par>
                          <p:cTn id="12" fill="hold">
                            <p:stCondLst>
                              <p:cond delay="13000"/>
                            </p:stCondLst>
                            <p:childTnLst>
                              <p:par>
                                <p:cTn id="13" presetID="1" presetClass="entr" presetSubtype="0" fill="hold" nodeType="afterEffect">
                                  <p:stCondLst>
                                    <p:cond delay="2000"/>
                                  </p:stCondLst>
                                  <p:childTnLst>
                                    <p:set>
                                      <p:cBhvr>
                                        <p:cTn id="14" dur="1" fill="hold">
                                          <p:stCondLst>
                                            <p:cond delay="4999"/>
                                          </p:stCondLst>
                                        </p:cTn>
                                        <p:tgtEl>
                                          <p:spTgt spid="1029"/>
                                        </p:tgtEl>
                                        <p:attrNameLst>
                                          <p:attrName>style.visibility</p:attrName>
                                        </p:attrNameLst>
                                      </p:cBhvr>
                                      <p:to>
                                        <p:strVal val="visible"/>
                                      </p:to>
                                    </p:set>
                                  </p:childTnLst>
                                </p:cTn>
                              </p:par>
                            </p:childTnLst>
                          </p:cTn>
                        </p:par>
                        <p:par>
                          <p:cTn id="15" fill="hold">
                            <p:stCondLst>
                              <p:cond delay="20000"/>
                            </p:stCondLst>
                            <p:childTnLst>
                              <p:par>
                                <p:cTn id="16" presetID="2" presetClass="entr" presetSubtype="4" fill="hold" nodeType="afterEffect">
                                  <p:stCondLst>
                                    <p:cond delay="900"/>
                                  </p:stCondLst>
                                  <p:childTnLst>
                                    <p:set>
                                      <p:cBhvr>
                                        <p:cTn id="17" dur="1" fill="hold">
                                          <p:stCondLst>
                                            <p:cond delay="0"/>
                                          </p:stCondLst>
                                        </p:cTn>
                                        <p:tgtEl>
                                          <p:spTgt spid="1030"/>
                                        </p:tgtEl>
                                        <p:attrNameLst>
                                          <p:attrName>style.visibility</p:attrName>
                                        </p:attrNameLst>
                                      </p:cBhvr>
                                      <p:to>
                                        <p:strVal val="visible"/>
                                      </p:to>
                                    </p:set>
                                    <p:anim calcmode="lin" valueType="num">
                                      <p:cBhvr additive="base">
                                        <p:cTn id="18" dur="4000" fill="hold"/>
                                        <p:tgtEl>
                                          <p:spTgt spid="1030"/>
                                        </p:tgtEl>
                                        <p:attrNameLst>
                                          <p:attrName>ppt_x</p:attrName>
                                        </p:attrNameLst>
                                      </p:cBhvr>
                                      <p:tavLst>
                                        <p:tav tm="0">
                                          <p:val>
                                            <p:strVal val="#ppt_x"/>
                                          </p:val>
                                        </p:tav>
                                        <p:tav tm="100000">
                                          <p:val>
                                            <p:strVal val="#ppt_x"/>
                                          </p:val>
                                        </p:tav>
                                      </p:tavLst>
                                    </p:anim>
                                    <p:anim calcmode="lin" valueType="num">
                                      <p:cBhvr additive="base">
                                        <p:cTn id="19" dur="4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6CDB-47A4-BAE3-9BC0-0F24B11DD15F}"/>
              </a:ext>
            </a:extLst>
          </p:cNvPr>
          <p:cNvSpPr>
            <a:spLocks noGrp="1"/>
          </p:cNvSpPr>
          <p:nvPr>
            <p:ph type="title"/>
          </p:nvPr>
        </p:nvSpPr>
        <p:spPr>
          <a:xfrm>
            <a:off x="629476" y="266805"/>
            <a:ext cx="11420562" cy="721178"/>
          </a:xfrm>
        </p:spPr>
        <p:txBody>
          <a:bodyPr/>
          <a:lstStyle/>
          <a:p>
            <a:r>
              <a:rPr lang="en-US" sz="3600" dirty="0"/>
              <a:t>Online Testing Technical Readiness Steps</a:t>
            </a:r>
            <a:endParaRPr lang="en-US" dirty="0"/>
          </a:p>
        </p:txBody>
      </p:sp>
      <p:sp>
        <p:nvSpPr>
          <p:cNvPr id="3" name="Text Placeholder 2">
            <a:extLst>
              <a:ext uri="{FF2B5EF4-FFF2-40B4-BE49-F238E27FC236}">
                <a16:creationId xmlns:a16="http://schemas.microsoft.com/office/drawing/2014/main" id="{2D584A69-9C34-94BF-E3D4-CE53A4705A88}"/>
              </a:ext>
            </a:extLst>
          </p:cNvPr>
          <p:cNvSpPr>
            <a:spLocks noGrp="1"/>
          </p:cNvSpPr>
          <p:nvPr>
            <p:ph type="body" sz="quarter" idx="12"/>
          </p:nvPr>
        </p:nvSpPr>
        <p:spPr/>
        <p:txBody>
          <a:bodyPr/>
          <a:lstStyle/>
          <a:p>
            <a:r>
              <a:rPr lang="en-US" cap="none" dirty="0"/>
              <a:t>TestNav – COMMON ERROR CODES</a:t>
            </a:r>
            <a:endParaRPr lang="en-US" dirty="0"/>
          </a:p>
          <a:p>
            <a:endParaRPr lang="en-US" dirty="0"/>
          </a:p>
        </p:txBody>
      </p:sp>
      <p:sp>
        <p:nvSpPr>
          <p:cNvPr id="4" name="Picture Placeholder 3">
            <a:extLst>
              <a:ext uri="{FF2B5EF4-FFF2-40B4-BE49-F238E27FC236}">
                <a16:creationId xmlns:a16="http://schemas.microsoft.com/office/drawing/2014/main" id="{AC55E174-F1FC-B15B-C381-D85092D4EE98}"/>
              </a:ext>
            </a:extLst>
          </p:cNvPr>
          <p:cNvSpPr>
            <a:spLocks noGrp="1"/>
          </p:cNvSpPr>
          <p:nvPr>
            <p:ph type="pic" sz="quarter" idx="13"/>
          </p:nvPr>
        </p:nvSpPr>
        <p:spPr>
          <a:xfrm>
            <a:off x="767263" y="2065061"/>
            <a:ext cx="4706612" cy="3819948"/>
          </a:xfrm>
        </p:spPr>
        <p:txBody>
          <a:bodyPr/>
          <a:lstStyle/>
          <a:p>
            <a:pPr>
              <a:buFont typeface="Wingdings" panose="05000000000000000000" pitchFamily="2" charset="2"/>
              <a:buChar char="§"/>
            </a:pPr>
            <a:r>
              <a:rPr lang="en-US" dirty="0">
                <a:solidFill>
                  <a:schemeClr val="tx1"/>
                </a:solidFill>
              </a:rPr>
              <a:t>Familiarize yourself with the common TestNav error codes</a:t>
            </a:r>
          </a:p>
          <a:p>
            <a:pPr>
              <a:buFont typeface="Wingdings" panose="05000000000000000000" pitchFamily="2" charset="2"/>
              <a:buChar char="§"/>
            </a:pPr>
            <a:r>
              <a:rPr lang="en-US" dirty="0">
                <a:solidFill>
                  <a:schemeClr val="tx1"/>
                </a:solidFill>
              </a:rPr>
              <a:t>Troubleshoot technical issues during testing</a:t>
            </a:r>
          </a:p>
          <a:p>
            <a:pPr>
              <a:buFont typeface="Wingdings" panose="05000000000000000000" pitchFamily="2" charset="2"/>
              <a:buChar char="§"/>
            </a:pPr>
            <a:r>
              <a:rPr lang="en-US" dirty="0">
                <a:solidFill>
                  <a:schemeClr val="tx1"/>
                </a:solidFill>
              </a:rPr>
              <a:t>Note the error code and provide to the support agent</a:t>
            </a:r>
          </a:p>
        </p:txBody>
      </p:sp>
      <p:graphicFrame>
        <p:nvGraphicFramePr>
          <p:cNvPr id="9" name="Table 8">
            <a:extLst>
              <a:ext uri="{FF2B5EF4-FFF2-40B4-BE49-F238E27FC236}">
                <a16:creationId xmlns:a16="http://schemas.microsoft.com/office/drawing/2014/main" id="{25487638-D0AA-834D-4CFB-897215F48D0D}"/>
              </a:ext>
            </a:extLst>
          </p:cNvPr>
          <p:cNvGraphicFramePr>
            <a:graphicFrameLocks noGrp="1"/>
          </p:cNvGraphicFramePr>
          <p:nvPr>
            <p:extLst>
              <p:ext uri="{D42A27DB-BD31-4B8C-83A1-F6EECF244321}">
                <p14:modId xmlns:p14="http://schemas.microsoft.com/office/powerpoint/2010/main" val="2657842646"/>
              </p:ext>
            </p:extLst>
          </p:nvPr>
        </p:nvGraphicFramePr>
        <p:xfrm>
          <a:off x="5473875" y="2065061"/>
          <a:ext cx="6538585" cy="4335960"/>
        </p:xfrm>
        <a:graphic>
          <a:graphicData uri="http://schemas.openxmlformats.org/drawingml/2006/table">
            <a:tbl>
              <a:tblPr firstRow="1" bandRow="1">
                <a:tableStyleId>{5C22544A-7EE6-4342-B048-85BDC9FD1C3A}</a:tableStyleId>
              </a:tblPr>
              <a:tblGrid>
                <a:gridCol w="1315232">
                  <a:extLst>
                    <a:ext uri="{9D8B030D-6E8A-4147-A177-3AD203B41FA5}">
                      <a16:colId xmlns:a16="http://schemas.microsoft.com/office/drawing/2014/main" val="3158157739"/>
                    </a:ext>
                  </a:extLst>
                </a:gridCol>
                <a:gridCol w="5223353">
                  <a:extLst>
                    <a:ext uri="{9D8B030D-6E8A-4147-A177-3AD203B41FA5}">
                      <a16:colId xmlns:a16="http://schemas.microsoft.com/office/drawing/2014/main" val="490659499"/>
                    </a:ext>
                  </a:extLst>
                </a:gridCol>
              </a:tblGrid>
              <a:tr h="339180">
                <a:tc gridSpan="2">
                  <a:txBody>
                    <a:bodyPr/>
                    <a:lstStyle/>
                    <a:p>
                      <a:pPr algn="ctr"/>
                      <a:r>
                        <a:rPr lang="en-US" dirty="0"/>
                        <a:t>Common Error Codes</a:t>
                      </a:r>
                    </a:p>
                  </a:txBody>
                  <a:tcPr/>
                </a:tc>
                <a:tc hMerge="1">
                  <a:txBody>
                    <a:bodyPr/>
                    <a:lstStyle/>
                    <a:p>
                      <a:endParaRPr lang="en-US" dirty="0"/>
                    </a:p>
                  </a:txBody>
                  <a:tcPr/>
                </a:tc>
                <a:extLst>
                  <a:ext uri="{0D108BD9-81ED-4DB2-BD59-A6C34878D82A}">
                    <a16:rowId xmlns:a16="http://schemas.microsoft.com/office/drawing/2014/main" val="2571962017"/>
                  </a:ext>
                </a:extLst>
              </a:tr>
              <a:tr h="339180">
                <a:tc>
                  <a:txBody>
                    <a:bodyPr/>
                    <a:lstStyle/>
                    <a:p>
                      <a:pPr algn="ctr"/>
                      <a:r>
                        <a:rPr lang="en-US" sz="1400" dirty="0"/>
                        <a:t>1001</a:t>
                      </a:r>
                    </a:p>
                  </a:txBody>
                  <a:tcPr/>
                </a:tc>
                <a:tc>
                  <a:txBody>
                    <a:bodyPr/>
                    <a:lstStyle/>
                    <a:p>
                      <a:r>
                        <a:rPr lang="en-US" sz="1600" dirty="0"/>
                        <a:t>Your test has been saved. Please notify your test administrator.</a:t>
                      </a:r>
                    </a:p>
                  </a:txBody>
                  <a:tcPr/>
                </a:tc>
                <a:extLst>
                  <a:ext uri="{0D108BD9-81ED-4DB2-BD59-A6C34878D82A}">
                    <a16:rowId xmlns:a16="http://schemas.microsoft.com/office/drawing/2014/main" val="160874105"/>
                  </a:ext>
                </a:extLst>
              </a:tr>
              <a:tr h="339180">
                <a:tc>
                  <a:txBody>
                    <a:bodyPr/>
                    <a:lstStyle/>
                    <a:p>
                      <a:pPr algn="ctr"/>
                      <a:r>
                        <a:rPr lang="en-US" sz="1400" dirty="0"/>
                        <a:t>1014</a:t>
                      </a:r>
                    </a:p>
                  </a:txBody>
                  <a:tcPr/>
                </a:tc>
                <a:tc>
                  <a:txBody>
                    <a:bodyPr/>
                    <a:lstStyle/>
                    <a:p>
                      <a:r>
                        <a:rPr lang="en-US" sz="1600" dirty="0"/>
                        <a:t>Unable to download test content.</a:t>
                      </a:r>
                    </a:p>
                  </a:txBody>
                  <a:tcPr/>
                </a:tc>
                <a:extLst>
                  <a:ext uri="{0D108BD9-81ED-4DB2-BD59-A6C34878D82A}">
                    <a16:rowId xmlns:a16="http://schemas.microsoft.com/office/drawing/2014/main" val="3623780548"/>
                  </a:ext>
                </a:extLst>
              </a:tr>
              <a:tr h="339180">
                <a:tc>
                  <a:txBody>
                    <a:bodyPr/>
                    <a:lstStyle/>
                    <a:p>
                      <a:pPr algn="ctr"/>
                      <a:r>
                        <a:rPr lang="en-US" sz="1400" dirty="0"/>
                        <a:t>8029</a:t>
                      </a:r>
                    </a:p>
                  </a:txBody>
                  <a:tcPr/>
                </a:tc>
                <a:tc>
                  <a:txBody>
                    <a:bodyPr/>
                    <a:lstStyle/>
                    <a:p>
                      <a:r>
                        <a:rPr lang="en-US" sz="1600" dirty="0"/>
                        <a:t>The test installed app is out of date and needs to be updated in order to use TestNav on this device.</a:t>
                      </a:r>
                    </a:p>
                  </a:txBody>
                  <a:tcPr/>
                </a:tc>
                <a:extLst>
                  <a:ext uri="{0D108BD9-81ED-4DB2-BD59-A6C34878D82A}">
                    <a16:rowId xmlns:a16="http://schemas.microsoft.com/office/drawing/2014/main" val="3630316256"/>
                  </a:ext>
                </a:extLst>
              </a:tr>
              <a:tr h="339180">
                <a:tc>
                  <a:txBody>
                    <a:bodyPr/>
                    <a:lstStyle/>
                    <a:p>
                      <a:pPr algn="ctr"/>
                      <a:r>
                        <a:rPr lang="en-US" sz="1400" dirty="0"/>
                        <a:t>3005</a:t>
                      </a:r>
                    </a:p>
                  </a:txBody>
                  <a:tcPr/>
                </a:tc>
                <a:tc>
                  <a:txBody>
                    <a:bodyPr/>
                    <a:lstStyle/>
                    <a:p>
                      <a:r>
                        <a:rPr lang="en-US" sz="1600" dirty="0"/>
                        <a:t>TestNav has detected that another application attempted to become the active window, which may compromise the security of this test. TestNav has been shut down. You may need assistance from your test monitor to restart the test.</a:t>
                      </a:r>
                    </a:p>
                  </a:txBody>
                  <a:tcPr/>
                </a:tc>
                <a:extLst>
                  <a:ext uri="{0D108BD9-81ED-4DB2-BD59-A6C34878D82A}">
                    <a16:rowId xmlns:a16="http://schemas.microsoft.com/office/drawing/2014/main" val="2202380833"/>
                  </a:ext>
                </a:extLst>
              </a:tr>
              <a:tr h="339180">
                <a:tc>
                  <a:txBody>
                    <a:bodyPr/>
                    <a:lstStyle/>
                    <a:p>
                      <a:pPr algn="ctr"/>
                      <a:r>
                        <a:rPr lang="en-US" sz="1400" dirty="0"/>
                        <a:t>3018</a:t>
                      </a:r>
                    </a:p>
                  </a:txBody>
                  <a:tcPr/>
                </a:tc>
                <a:tc>
                  <a:txBody>
                    <a:bodyPr/>
                    <a:lstStyle/>
                    <a:p>
                      <a:r>
                        <a:rPr lang="en-US" sz="1600" dirty="0"/>
                        <a:t>The connection to the server has been lost. Please inform your test proctor that the test must close due to a connectivity error.</a:t>
                      </a:r>
                    </a:p>
                  </a:txBody>
                  <a:tcPr/>
                </a:tc>
                <a:extLst>
                  <a:ext uri="{0D108BD9-81ED-4DB2-BD59-A6C34878D82A}">
                    <a16:rowId xmlns:a16="http://schemas.microsoft.com/office/drawing/2014/main" val="339654724"/>
                  </a:ext>
                </a:extLst>
              </a:tr>
              <a:tr h="339180">
                <a:tc>
                  <a:txBody>
                    <a:bodyPr/>
                    <a:lstStyle/>
                    <a:p>
                      <a:pPr algn="ctr"/>
                      <a:r>
                        <a:rPr lang="en-US" sz="1400" dirty="0"/>
                        <a:t>9058 or 9059</a:t>
                      </a:r>
                    </a:p>
                  </a:txBody>
                  <a:tcPr/>
                </a:tc>
                <a:tc>
                  <a:txBody>
                    <a:bodyPr/>
                    <a:lstStyle/>
                    <a:p>
                      <a:r>
                        <a:rPr lang="en-US" sz="1600" dirty="0"/>
                        <a:t>The username or password you entered is incorrect.</a:t>
                      </a:r>
                    </a:p>
                  </a:txBody>
                  <a:tcPr/>
                </a:tc>
                <a:extLst>
                  <a:ext uri="{0D108BD9-81ED-4DB2-BD59-A6C34878D82A}">
                    <a16:rowId xmlns:a16="http://schemas.microsoft.com/office/drawing/2014/main" val="2366400327"/>
                  </a:ext>
                </a:extLst>
              </a:tr>
            </a:tbl>
          </a:graphicData>
        </a:graphic>
      </p:graphicFrame>
      <p:pic>
        <p:nvPicPr>
          <p:cNvPr id="16" name="Audio 15">
            <a:hlinkClick r:id="" action="ppaction://media"/>
            <a:extLst>
              <a:ext uri="{FF2B5EF4-FFF2-40B4-BE49-F238E27FC236}">
                <a16:creationId xmlns:a16="http://schemas.microsoft.com/office/drawing/2014/main" id="{649EE60C-367C-7DC3-A1F2-FC45B311EA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052220"/>
      </p:ext>
    </p:extLst>
  </p:cSld>
  <p:clrMapOvr>
    <a:masterClrMapping/>
  </p:clrMapOvr>
  <mc:AlternateContent xmlns:mc="http://schemas.openxmlformats.org/markup-compatibility/2006" xmlns:p14="http://schemas.microsoft.com/office/powerpoint/2010/main">
    <mc:Choice Requires="p14">
      <p:transition spd="slow" p14:dur="2000" advTm="49259"/>
    </mc:Choice>
    <mc:Fallback xmlns="">
      <p:transition spd="slow" advTm="4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90A9C9C-DED6-4D73-AE01-63DCC060D942}"/>
              </a:ext>
            </a:extLst>
          </p:cNvPr>
          <p:cNvSpPr>
            <a:spLocks noGrp="1"/>
          </p:cNvSpPr>
          <p:nvPr>
            <p:ph type="subTitle" idx="1"/>
          </p:nvPr>
        </p:nvSpPr>
        <p:spPr/>
        <p:txBody>
          <a:bodyPr/>
          <a:lstStyle/>
          <a:p>
            <a:r>
              <a:rPr lang="en-US" dirty="0"/>
              <a:t>Resources</a:t>
            </a:r>
          </a:p>
        </p:txBody>
      </p:sp>
      <p:pic>
        <p:nvPicPr>
          <p:cNvPr id="3" name="Graphic 2" descr="Books">
            <a:extLst>
              <a:ext uri="{FF2B5EF4-FFF2-40B4-BE49-F238E27FC236}">
                <a16:creationId xmlns:a16="http://schemas.microsoft.com/office/drawing/2014/main" id="{21899E0D-5D68-4A84-A437-FF1145D2D4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6892" y="1130817"/>
            <a:ext cx="2177847" cy="2177847"/>
          </a:xfrm>
          <a:prstGeom prst="rect">
            <a:avLst/>
          </a:prstGeom>
        </p:spPr>
      </p:pic>
      <p:pic>
        <p:nvPicPr>
          <p:cNvPr id="6" name="Audio 5">
            <a:hlinkClick r:id="" action="ppaction://media"/>
            <a:extLst>
              <a:ext uri="{FF2B5EF4-FFF2-40B4-BE49-F238E27FC236}">
                <a16:creationId xmlns:a16="http://schemas.microsoft.com/office/drawing/2014/main" id="{B53422D4-AAB5-C995-2170-6BA7A13F55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6905091"/>
      </p:ext>
    </p:extLst>
  </p:cSld>
  <p:clrMapOvr>
    <a:masterClrMapping/>
  </p:clrMapOvr>
  <mc:AlternateContent xmlns:mc="http://schemas.openxmlformats.org/markup-compatibility/2006" xmlns:p14="http://schemas.microsoft.com/office/powerpoint/2010/main">
    <mc:Choice Requires="p14">
      <p:transition spd="slow" p14:dur="2000" advTm="8999"/>
    </mc:Choice>
    <mc:Fallback xmlns="">
      <p:transition spd="slow" advTm="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 Placeholder 2"/>
          <p:cNvSpPr>
            <a:spLocks noGrp="1"/>
          </p:cNvSpPr>
          <p:nvPr>
            <p:ph type="body" sz="quarter" idx="12"/>
          </p:nvPr>
        </p:nvSpPr>
        <p:spPr/>
        <p:txBody>
          <a:bodyPr/>
          <a:lstStyle/>
          <a:p>
            <a:r>
              <a:rPr lang="en-US"/>
              <a:t>Web pages and Resources</a:t>
            </a:r>
          </a:p>
        </p:txBody>
      </p:sp>
      <p:sp>
        <p:nvSpPr>
          <p:cNvPr id="5" name="Text Placeholder 4"/>
          <p:cNvSpPr>
            <a:spLocks noGrp="1"/>
          </p:cNvSpPr>
          <p:nvPr>
            <p:ph type="body" sz="quarter" idx="15"/>
          </p:nvPr>
        </p:nvSpPr>
        <p:spPr>
          <a:xfrm>
            <a:off x="1779107" y="1567545"/>
            <a:ext cx="11818226" cy="5023650"/>
          </a:xfrm>
        </p:spPr>
        <p:txBody>
          <a:bodyPr anchor="t"/>
          <a:lstStyle/>
          <a:p>
            <a:endParaRPr lang="en-US" sz="1800" cap="none" dirty="0"/>
          </a:p>
          <a:p>
            <a:r>
              <a:rPr lang="en-US" b="1" cap="none" dirty="0"/>
              <a:t>Arizona ACT Aspire Support Page</a:t>
            </a:r>
          </a:p>
          <a:p>
            <a:pPr marL="800100" lvl="1" indent="-342900">
              <a:buFont typeface="Arial" panose="020B0604020202020204" pitchFamily="34" charset="0"/>
              <a:buChar char="•"/>
            </a:pPr>
            <a:r>
              <a:rPr lang="en-US" sz="2000" dirty="0">
                <a:hlinkClick r:id="rId6"/>
              </a:rPr>
              <a:t>https://az-support.mypearsonsupport.com/aspire/</a:t>
            </a:r>
            <a:r>
              <a:rPr lang="en-US" sz="2000" dirty="0"/>
              <a:t> </a:t>
            </a:r>
          </a:p>
          <a:p>
            <a:r>
              <a:rPr lang="en-US" b="1" cap="none" dirty="0"/>
              <a:t>ACT Aspire PearsonAccess</a:t>
            </a:r>
            <a:r>
              <a:rPr lang="en-US" b="1" cap="none" baseline="30000" dirty="0"/>
              <a:t>next</a:t>
            </a:r>
            <a:r>
              <a:rPr lang="en-US" b="1" cap="none" dirty="0"/>
              <a:t> site</a:t>
            </a:r>
          </a:p>
          <a:p>
            <a:pPr marL="800100" lvl="1" indent="-342900">
              <a:buFont typeface="Arial" panose="020B0604020202020204" pitchFamily="34" charset="0"/>
              <a:buChar char="•"/>
            </a:pPr>
            <a:r>
              <a:rPr lang="en-US" sz="2000" cap="none" dirty="0">
                <a:hlinkClick r:id="rId7"/>
              </a:rPr>
              <a:t>https://aspire.pearsonaccessnext.com/customer/index.action</a:t>
            </a:r>
            <a:endParaRPr lang="en-US" sz="2000" cap="none" dirty="0"/>
          </a:p>
          <a:p>
            <a:r>
              <a:rPr lang="en-US" b="1" cap="none" dirty="0">
                <a:cs typeface="Arial"/>
              </a:rPr>
              <a:t>Download TestNav</a:t>
            </a:r>
          </a:p>
          <a:p>
            <a:pPr marL="800100" lvl="1" indent="-342900">
              <a:buFont typeface="Arial" panose="020B0604020202020204" pitchFamily="34" charset="0"/>
              <a:buChar char="•"/>
            </a:pPr>
            <a:r>
              <a:rPr lang="en-US" sz="2000" cap="none" dirty="0">
                <a:cs typeface="Arial"/>
                <a:hlinkClick r:id="rId8"/>
              </a:rPr>
              <a:t>https://support.assessment.pearson.com/x/mgJnAw</a:t>
            </a:r>
            <a:endParaRPr lang="en-US" sz="2000" cap="none" dirty="0">
              <a:cs typeface="Arial"/>
            </a:endParaRPr>
          </a:p>
          <a:p>
            <a:r>
              <a:rPr lang="en-US" b="1" cap="none" dirty="0">
                <a:cs typeface="Arial"/>
              </a:rPr>
              <a:t>TestNav System Requirements</a:t>
            </a:r>
          </a:p>
          <a:p>
            <a:pPr marL="800100" lvl="1" indent="-342900">
              <a:buFont typeface="Arial" panose="020B0604020202020204" pitchFamily="34" charset="0"/>
              <a:buChar char="•"/>
            </a:pPr>
            <a:r>
              <a:rPr lang="en-US" sz="2000" dirty="0">
                <a:hlinkClick r:id="rId9"/>
              </a:rPr>
              <a:t>https://support.assessment.pearson.com/x/HwYcAQ</a:t>
            </a:r>
            <a:endParaRPr lang="en-US" sz="2000" dirty="0"/>
          </a:p>
          <a:p>
            <a:r>
              <a:rPr lang="en-US" b="1" cap="none" dirty="0">
                <a:cs typeface="Arial"/>
              </a:rPr>
              <a:t>Install and Sign In to TestNav</a:t>
            </a:r>
          </a:p>
          <a:p>
            <a:pPr marL="800100" lvl="1" indent="-342900">
              <a:buFont typeface="Arial" panose="020B0604020202020204" pitchFamily="34" charset="0"/>
              <a:buChar char="•"/>
            </a:pPr>
            <a:r>
              <a:rPr lang="en-US" sz="2000" dirty="0">
                <a:hlinkClick r:id="rId10"/>
              </a:rPr>
              <a:t>https://support.assessment.pearson.com/x/Jif1AQ</a:t>
            </a:r>
            <a:endParaRPr lang="en-US" sz="2000" dirty="0"/>
          </a:p>
          <a:p>
            <a:r>
              <a:rPr lang="en-US" b="1" cap="none" dirty="0">
                <a:cs typeface="Arial"/>
              </a:rPr>
              <a:t>TestNav Error Codes</a:t>
            </a:r>
          </a:p>
          <a:p>
            <a:pPr marL="800100" lvl="1" indent="-342900">
              <a:buFont typeface="Arial" panose="020B0604020202020204" pitchFamily="34" charset="0"/>
              <a:buChar char="•"/>
            </a:pPr>
            <a:r>
              <a:rPr lang="en-US" sz="2000" dirty="0">
                <a:solidFill>
                  <a:srgbClr val="085DC2"/>
                </a:solidFill>
                <a:hlinkClick r:id="rId11">
                  <a:extLst>
                    <a:ext uri="{A12FA001-AC4F-418D-AE19-62706E023703}">
                      <ahyp:hlinkClr xmlns:ahyp="http://schemas.microsoft.com/office/drawing/2018/hyperlinkcolor" val="tx"/>
                    </a:ext>
                  </a:extLst>
                </a:hlinkClick>
              </a:rPr>
              <a:t>https://support.assessment.pearson.com/x/DwACAQ</a:t>
            </a:r>
            <a:endParaRPr lang="en-US" sz="2000" dirty="0">
              <a:solidFill>
                <a:srgbClr val="085DC2"/>
              </a:solidFill>
            </a:endParaRPr>
          </a:p>
          <a:p>
            <a:pPr marL="0" indent="0">
              <a:buNone/>
            </a:pPr>
            <a:endParaRPr lang="en-US" cap="none" dirty="0"/>
          </a:p>
          <a:p>
            <a:endParaRPr lang="en-US" cap="none" dirty="0"/>
          </a:p>
          <a:p>
            <a:endParaRPr lang="en-US" cap="none" dirty="0"/>
          </a:p>
          <a:p>
            <a:endParaRPr lang="en-US" cap="none" dirty="0"/>
          </a:p>
          <a:p>
            <a:endParaRPr lang="en-US" cap="none" dirty="0"/>
          </a:p>
          <a:p>
            <a:endParaRPr lang="en-US" cap="none" dirty="0"/>
          </a:p>
        </p:txBody>
      </p:sp>
      <p:pic>
        <p:nvPicPr>
          <p:cNvPr id="7" name="Audio 6">
            <a:hlinkClick r:id="" action="ppaction://media"/>
            <a:extLst>
              <a:ext uri="{FF2B5EF4-FFF2-40B4-BE49-F238E27FC236}">
                <a16:creationId xmlns:a16="http://schemas.microsoft.com/office/drawing/2014/main" id="{F55878AD-B06F-6AED-29A7-491BBDB3C80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134600" y="4808974"/>
            <a:ext cx="2057400" cy="2057400"/>
          </a:xfrm>
          <a:prstGeom prst="ellipse">
            <a:avLst/>
          </a:prstGeom>
        </p:spPr>
      </p:pic>
    </p:spTree>
    <p:extLst>
      <p:ext uri="{BB962C8B-B14F-4D97-AF65-F5344CB8AC3E}">
        <p14:creationId xmlns:p14="http://schemas.microsoft.com/office/powerpoint/2010/main" val="537283151"/>
      </p:ext>
    </p:extLst>
  </p:cSld>
  <p:clrMapOvr>
    <a:masterClrMapping/>
  </p:clrMapOvr>
  <mc:AlternateContent xmlns:mc="http://schemas.openxmlformats.org/markup-compatibility/2006" xmlns:p14="http://schemas.microsoft.com/office/powerpoint/2010/main">
    <mc:Choice Requires="p14">
      <p:transition spd="slow" p14:dur="2000" advTm="30077"/>
    </mc:Choice>
    <mc:Fallback xmlns="">
      <p:transition spd="slow" advTm="3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51DB9A-D4F5-4D7B-8BEE-58447F7172FA}"/>
              </a:ext>
            </a:extLst>
          </p:cNvPr>
          <p:cNvSpPr>
            <a:spLocks noGrp="1"/>
          </p:cNvSpPr>
          <p:nvPr>
            <p:ph type="subTitle" idx="1"/>
          </p:nvPr>
        </p:nvSpPr>
        <p:spPr>
          <a:xfrm>
            <a:off x="206362" y="3899334"/>
            <a:ext cx="10874642" cy="2214173"/>
          </a:xfrm>
        </p:spPr>
        <p:txBody>
          <a:bodyPr anchor="t"/>
          <a:lstStyle/>
          <a:p>
            <a:pPr algn="l"/>
            <a:r>
              <a:rPr lang="en-US" dirty="0">
                <a:solidFill>
                  <a:schemeClr val="bg1"/>
                </a:solidFill>
              </a:rPr>
              <a:t>Pearson Customer Support:</a:t>
            </a:r>
            <a:endParaRPr lang="en-US" dirty="0">
              <a:solidFill>
                <a:schemeClr val="bg1"/>
              </a:solidFill>
              <a:cs typeface="Arial"/>
            </a:endParaRPr>
          </a:p>
          <a:p>
            <a:pPr marL="342900" indent="-342900" algn="l">
              <a:buFont typeface="Arial" panose="020B0604020202020204" pitchFamily="34" charset="0"/>
              <a:buChar char="•"/>
            </a:pPr>
            <a:r>
              <a:rPr lang="en-US" dirty="0">
                <a:solidFill>
                  <a:schemeClr val="bg1"/>
                </a:solidFill>
              </a:rPr>
              <a:t>Phone: 1.888.705.9421 Option 4 (ACT Aspire) </a:t>
            </a:r>
          </a:p>
          <a:p>
            <a:pPr marL="342900" indent="-342900" algn="l">
              <a:buFont typeface="Arial" panose="020B0604020202020204" pitchFamily="34" charset="0"/>
              <a:buChar char="•"/>
            </a:pPr>
            <a:r>
              <a:rPr lang="en-US" dirty="0">
                <a:solidFill>
                  <a:schemeClr val="bg1"/>
                </a:solidFill>
              </a:rPr>
              <a:t>Hours available: </a:t>
            </a:r>
            <a:r>
              <a:rPr lang="nn-NO" dirty="0">
                <a:solidFill>
                  <a:schemeClr val="bg1"/>
                </a:solidFill>
              </a:rPr>
              <a:t>Monday-Friday 7:00 am - 7:00 pm (CST)</a:t>
            </a:r>
            <a:endParaRPr lang="en-US" dirty="0">
              <a:solidFill>
                <a:schemeClr val="bg1"/>
              </a:solidFill>
              <a:cs typeface="Arial"/>
            </a:endParaRPr>
          </a:p>
        </p:txBody>
      </p:sp>
      <p:sp>
        <p:nvSpPr>
          <p:cNvPr id="2" name="Title 1">
            <a:extLst>
              <a:ext uri="{FF2B5EF4-FFF2-40B4-BE49-F238E27FC236}">
                <a16:creationId xmlns:a16="http://schemas.microsoft.com/office/drawing/2014/main" id="{4DC589EC-F506-41E6-9341-20AE85859CF4}"/>
              </a:ext>
            </a:extLst>
          </p:cNvPr>
          <p:cNvSpPr>
            <a:spLocks noGrp="1"/>
          </p:cNvSpPr>
          <p:nvPr>
            <p:ph type="ctrTitle"/>
          </p:nvPr>
        </p:nvSpPr>
        <p:spPr>
          <a:xfrm>
            <a:off x="667999" y="1314970"/>
            <a:ext cx="6225942" cy="1643697"/>
          </a:xfrm>
        </p:spPr>
        <p:txBody>
          <a:bodyPr/>
          <a:lstStyle/>
          <a:p>
            <a:r>
              <a:rPr lang="en-US" dirty="0"/>
              <a:t>Questions?</a:t>
            </a:r>
            <a:br>
              <a:rPr lang="en-US" dirty="0"/>
            </a:br>
            <a:r>
              <a:rPr lang="en-US" sz="2400" cap="none" dirty="0"/>
              <a:t>We’re here to help!</a:t>
            </a:r>
            <a:endParaRPr lang="en-US" cap="none" dirty="0"/>
          </a:p>
        </p:txBody>
      </p:sp>
      <p:pic>
        <p:nvPicPr>
          <p:cNvPr id="7" name="Graphic 6" descr="Speech">
            <a:extLst>
              <a:ext uri="{FF2B5EF4-FFF2-40B4-BE49-F238E27FC236}">
                <a16:creationId xmlns:a16="http://schemas.microsoft.com/office/drawing/2014/main" id="{98187C35-C68F-451A-8FED-FC10EBE784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96058" y="1963303"/>
            <a:ext cx="3443271" cy="3443271"/>
          </a:xfrm>
          <a:prstGeom prst="rect">
            <a:avLst/>
          </a:prstGeom>
        </p:spPr>
      </p:pic>
      <p:grpSp>
        <p:nvGrpSpPr>
          <p:cNvPr id="13" name="Group 12">
            <a:extLst>
              <a:ext uri="{FF2B5EF4-FFF2-40B4-BE49-F238E27FC236}">
                <a16:creationId xmlns:a16="http://schemas.microsoft.com/office/drawing/2014/main" id="{570C4E5C-DE9C-4332-ADEA-CF55B4809103}"/>
              </a:ext>
            </a:extLst>
          </p:cNvPr>
          <p:cNvGrpSpPr/>
          <p:nvPr/>
        </p:nvGrpSpPr>
        <p:grpSpPr>
          <a:xfrm>
            <a:off x="9925371" y="2727599"/>
            <a:ext cx="784644" cy="1402804"/>
            <a:chOff x="8938593" y="2615297"/>
            <a:chExt cx="784644" cy="1402804"/>
          </a:xfrm>
        </p:grpSpPr>
        <p:sp>
          <p:nvSpPr>
            <p:cNvPr id="12" name="TextBox 11">
              <a:extLst>
                <a:ext uri="{FF2B5EF4-FFF2-40B4-BE49-F238E27FC236}">
                  <a16:creationId xmlns:a16="http://schemas.microsoft.com/office/drawing/2014/main" id="{BAACCB9F-B75D-4232-89A1-7B2454A0C18A}"/>
                </a:ext>
              </a:extLst>
            </p:cNvPr>
            <p:cNvSpPr txBox="1"/>
            <p:nvPr/>
          </p:nvSpPr>
          <p:spPr>
            <a:xfrm>
              <a:off x="8938593" y="2615297"/>
              <a:ext cx="784644" cy="956923"/>
            </a:xfrm>
            <a:custGeom>
              <a:avLst/>
              <a:gdLst/>
              <a:ahLst/>
              <a:cxnLst/>
              <a:rect l="l" t="t" r="r" b="b"/>
              <a:pathLst>
                <a:path w="625957" h="956923">
                  <a:moveTo>
                    <a:pt x="294991" y="0"/>
                  </a:moveTo>
                  <a:cubicBezTo>
                    <a:pt x="391609" y="0"/>
                    <a:pt x="470924" y="35766"/>
                    <a:pt x="532937" y="107298"/>
                  </a:cubicBezTo>
                  <a:cubicBezTo>
                    <a:pt x="594951" y="178829"/>
                    <a:pt x="625957" y="270720"/>
                    <a:pt x="625957" y="382969"/>
                  </a:cubicBezTo>
                  <a:cubicBezTo>
                    <a:pt x="625957" y="458269"/>
                    <a:pt x="608313" y="525866"/>
                    <a:pt x="573023" y="585759"/>
                  </a:cubicBezTo>
                  <a:cubicBezTo>
                    <a:pt x="537734" y="645653"/>
                    <a:pt x="485828" y="702636"/>
                    <a:pt x="417305" y="756711"/>
                  </a:cubicBezTo>
                  <a:cubicBezTo>
                    <a:pt x="348782" y="810785"/>
                    <a:pt x="307326" y="847404"/>
                    <a:pt x="292936" y="866570"/>
                  </a:cubicBezTo>
                  <a:cubicBezTo>
                    <a:pt x="278546" y="885735"/>
                    <a:pt x="266554" y="915852"/>
                    <a:pt x="256961" y="956923"/>
                  </a:cubicBezTo>
                  <a:lnTo>
                    <a:pt x="220987" y="956923"/>
                  </a:lnTo>
                  <a:lnTo>
                    <a:pt x="220987" y="887110"/>
                  </a:lnTo>
                  <a:cubicBezTo>
                    <a:pt x="220987" y="815921"/>
                    <a:pt x="223042" y="765271"/>
                    <a:pt x="227154" y="735158"/>
                  </a:cubicBezTo>
                  <a:cubicBezTo>
                    <a:pt x="231265" y="705045"/>
                    <a:pt x="240344" y="671678"/>
                    <a:pt x="254392" y="635056"/>
                  </a:cubicBezTo>
                  <a:cubicBezTo>
                    <a:pt x="268439" y="598433"/>
                    <a:pt x="279574" y="574477"/>
                    <a:pt x="287797" y="563187"/>
                  </a:cubicBezTo>
                  <a:cubicBezTo>
                    <a:pt x="296019" y="551897"/>
                    <a:pt x="322401" y="523323"/>
                    <a:pt x="366941" y="477466"/>
                  </a:cubicBezTo>
                  <a:cubicBezTo>
                    <a:pt x="445057" y="398751"/>
                    <a:pt x="484115" y="321063"/>
                    <a:pt x="484115" y="244403"/>
                  </a:cubicBezTo>
                  <a:cubicBezTo>
                    <a:pt x="484115" y="185537"/>
                    <a:pt x="464415" y="137453"/>
                    <a:pt x="425014" y="100151"/>
                  </a:cubicBezTo>
                  <a:cubicBezTo>
                    <a:pt x="385613" y="62849"/>
                    <a:pt x="334050" y="44198"/>
                    <a:pt x="270323" y="44198"/>
                  </a:cubicBezTo>
                  <a:cubicBezTo>
                    <a:pt x="227839" y="44198"/>
                    <a:pt x="189124" y="54476"/>
                    <a:pt x="154177" y="75033"/>
                  </a:cubicBezTo>
                  <a:cubicBezTo>
                    <a:pt x="119230" y="95590"/>
                    <a:pt x="101757" y="117517"/>
                    <a:pt x="101757" y="140815"/>
                  </a:cubicBezTo>
                  <a:cubicBezTo>
                    <a:pt x="101757" y="151779"/>
                    <a:pt x="115804" y="160344"/>
                    <a:pt x="143898" y="166511"/>
                  </a:cubicBezTo>
                  <a:cubicBezTo>
                    <a:pt x="215162" y="185012"/>
                    <a:pt x="250794" y="226469"/>
                    <a:pt x="250794" y="290880"/>
                  </a:cubicBezTo>
                  <a:cubicBezTo>
                    <a:pt x="250794" y="325827"/>
                    <a:pt x="239831" y="354778"/>
                    <a:pt x="217903" y="377733"/>
                  </a:cubicBezTo>
                  <a:cubicBezTo>
                    <a:pt x="195976" y="400688"/>
                    <a:pt x="168567" y="412166"/>
                    <a:pt x="135676" y="412166"/>
                  </a:cubicBezTo>
                  <a:cubicBezTo>
                    <a:pt x="97303" y="412166"/>
                    <a:pt x="65097" y="398119"/>
                    <a:pt x="39058" y="370024"/>
                  </a:cubicBezTo>
                  <a:cubicBezTo>
                    <a:pt x="13020" y="341930"/>
                    <a:pt x="0" y="306983"/>
                    <a:pt x="0" y="265184"/>
                  </a:cubicBezTo>
                  <a:cubicBezTo>
                    <a:pt x="0" y="191179"/>
                    <a:pt x="28437" y="128481"/>
                    <a:pt x="85311" y="77089"/>
                  </a:cubicBezTo>
                  <a:cubicBezTo>
                    <a:pt x="142185" y="25697"/>
                    <a:pt x="212079" y="0"/>
                    <a:pt x="2949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latin typeface="Bodoni MT Condensed" panose="02070606080606020203" pitchFamily="18" charset="0"/>
                <a:ea typeface="Adobe Ming Std L" panose="02020300000000000000" pitchFamily="18" charset="-128"/>
                <a:cs typeface="Adobe Hebrew" panose="02040503050201020203" pitchFamily="18" charset="-79"/>
              </a:endParaRPr>
            </a:p>
          </p:txBody>
        </p:sp>
        <p:sp>
          <p:nvSpPr>
            <p:cNvPr id="11" name="TextBox 10">
              <a:extLst>
                <a:ext uri="{FF2B5EF4-FFF2-40B4-BE49-F238E27FC236}">
                  <a16:creationId xmlns:a16="http://schemas.microsoft.com/office/drawing/2014/main" id="{9B1A2512-7D7D-433E-B5AE-CD3AA09173D3}"/>
                </a:ext>
              </a:extLst>
            </p:cNvPr>
            <p:cNvSpPr txBox="1"/>
            <p:nvPr/>
          </p:nvSpPr>
          <p:spPr>
            <a:xfrm>
              <a:off x="9082170" y="3708720"/>
              <a:ext cx="309382" cy="309381"/>
            </a:xfrm>
            <a:custGeom>
              <a:avLst/>
              <a:gdLst/>
              <a:ahLst/>
              <a:cxnLst/>
              <a:rect l="l" t="t" r="r" b="b"/>
              <a:pathLst>
                <a:path w="309382" h="309381">
                  <a:moveTo>
                    <a:pt x="152121" y="0"/>
                  </a:moveTo>
                  <a:lnTo>
                    <a:pt x="154177" y="0"/>
                  </a:lnTo>
                  <a:cubicBezTo>
                    <a:pt x="197347" y="0"/>
                    <a:pt x="234006" y="15075"/>
                    <a:pt x="264156" y="45225"/>
                  </a:cubicBezTo>
                  <a:cubicBezTo>
                    <a:pt x="294307" y="75375"/>
                    <a:pt x="309382" y="111693"/>
                    <a:pt x="309382" y="154177"/>
                  </a:cubicBezTo>
                  <a:cubicBezTo>
                    <a:pt x="309382" y="197346"/>
                    <a:pt x="294307" y="234006"/>
                    <a:pt x="264156" y="264156"/>
                  </a:cubicBezTo>
                  <a:cubicBezTo>
                    <a:pt x="234006" y="294306"/>
                    <a:pt x="197347" y="309381"/>
                    <a:pt x="154177" y="309381"/>
                  </a:cubicBezTo>
                  <a:cubicBezTo>
                    <a:pt x="112378" y="309381"/>
                    <a:pt x="76232" y="294135"/>
                    <a:pt x="45739" y="263642"/>
                  </a:cubicBezTo>
                  <a:cubicBezTo>
                    <a:pt x="15247" y="233150"/>
                    <a:pt x="0" y="196661"/>
                    <a:pt x="0" y="154177"/>
                  </a:cubicBezTo>
                  <a:cubicBezTo>
                    <a:pt x="0" y="113063"/>
                    <a:pt x="15247" y="77089"/>
                    <a:pt x="45739" y="46253"/>
                  </a:cubicBezTo>
                  <a:cubicBezTo>
                    <a:pt x="76232" y="15418"/>
                    <a:pt x="111693" y="0"/>
                    <a:pt x="15212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latin typeface="Bodoni MT Condensed" panose="02070606080606020203" pitchFamily="18" charset="0"/>
                <a:ea typeface="Adobe Ming Std L" panose="02020300000000000000" pitchFamily="18" charset="-128"/>
                <a:cs typeface="Adobe Hebrew" panose="02040503050201020203" pitchFamily="18" charset="-79"/>
              </a:endParaRPr>
            </a:p>
          </p:txBody>
        </p:sp>
      </p:grpSp>
      <p:pic>
        <p:nvPicPr>
          <p:cNvPr id="6" name="Audio 5">
            <a:hlinkClick r:id="" action="ppaction://media"/>
            <a:extLst>
              <a:ext uri="{FF2B5EF4-FFF2-40B4-BE49-F238E27FC236}">
                <a16:creationId xmlns:a16="http://schemas.microsoft.com/office/drawing/2014/main" id="{90313099-9E0B-91E6-49B6-6E0062048CA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4600395"/>
      </p:ext>
    </p:extLst>
  </p:cSld>
  <p:clrMapOvr>
    <a:masterClrMapping/>
  </p:clrMapOvr>
  <mc:AlternateContent xmlns:mc="http://schemas.openxmlformats.org/markup-compatibility/2006" xmlns:p14="http://schemas.microsoft.com/office/powerpoint/2010/main">
    <mc:Choice Requires="p14">
      <p:transition spd="slow" p14:dur="2000" advTm="13600"/>
    </mc:Choice>
    <mc:Fallback xmlns="">
      <p:transition spd="slow" advTm="1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B89CFA-6DFD-71DE-3BE5-CC99A79D7861}"/>
              </a:ext>
            </a:extLst>
          </p:cNvPr>
          <p:cNvPicPr>
            <a:picLocks noChangeAspect="1"/>
          </p:cNvPicPr>
          <p:nvPr/>
        </p:nvPicPr>
        <p:blipFill>
          <a:blip r:embed="rId6"/>
          <a:stretch>
            <a:fillRect/>
          </a:stretch>
        </p:blipFill>
        <p:spPr>
          <a:xfrm>
            <a:off x="1996113" y="2133877"/>
            <a:ext cx="7991047" cy="4457318"/>
          </a:xfrm>
          <a:prstGeom prst="rect">
            <a:avLst/>
          </a:prstGeom>
        </p:spPr>
      </p:pic>
      <p:sp>
        <p:nvSpPr>
          <p:cNvPr id="2" name="Title 1">
            <a:extLst>
              <a:ext uri="{FF2B5EF4-FFF2-40B4-BE49-F238E27FC236}">
                <a16:creationId xmlns:a16="http://schemas.microsoft.com/office/drawing/2014/main" id="{28D53877-47EB-4F80-9948-79F4458E0D6A}"/>
              </a:ext>
            </a:extLst>
          </p:cNvPr>
          <p:cNvSpPr>
            <a:spLocks noGrp="1"/>
          </p:cNvSpPr>
          <p:nvPr>
            <p:ph type="title"/>
          </p:nvPr>
        </p:nvSpPr>
        <p:spPr/>
        <p:txBody>
          <a:bodyPr/>
          <a:lstStyle/>
          <a:p>
            <a:r>
              <a:rPr lang="en-US" dirty="0"/>
              <a:t>Accessing and Navigating</a:t>
            </a:r>
          </a:p>
        </p:txBody>
      </p:sp>
      <p:sp>
        <p:nvSpPr>
          <p:cNvPr id="3" name="Text Placeholder 2"/>
          <p:cNvSpPr>
            <a:spLocks noGrp="1"/>
          </p:cNvSpPr>
          <p:nvPr>
            <p:ph type="body" sz="quarter" idx="12"/>
          </p:nvPr>
        </p:nvSpPr>
        <p:spPr/>
        <p:txBody>
          <a:bodyPr/>
          <a:lstStyle/>
          <a:p>
            <a:r>
              <a:rPr lang="en-US" dirty="0"/>
              <a:t>Accessing </a:t>
            </a:r>
            <a:r>
              <a:rPr lang="en-US" cap="none" dirty="0"/>
              <a:t>PearsonAccess</a:t>
            </a:r>
            <a:r>
              <a:rPr lang="en-US" cap="none" baseline="30000" dirty="0"/>
              <a:t>next</a:t>
            </a:r>
            <a:endParaRPr lang="en-US" baseline="30000" dirty="0"/>
          </a:p>
        </p:txBody>
      </p:sp>
      <p:sp>
        <p:nvSpPr>
          <p:cNvPr id="7" name="Text Placeholder 6">
            <a:extLst>
              <a:ext uri="{FF2B5EF4-FFF2-40B4-BE49-F238E27FC236}">
                <a16:creationId xmlns:a16="http://schemas.microsoft.com/office/drawing/2014/main" id="{A4DBDCAB-86EF-471E-8E20-6E54A26E6D70}"/>
              </a:ext>
            </a:extLst>
          </p:cNvPr>
          <p:cNvSpPr>
            <a:spLocks noGrp="1"/>
          </p:cNvSpPr>
          <p:nvPr>
            <p:ph type="body" sz="quarter" idx="15"/>
          </p:nvPr>
        </p:nvSpPr>
        <p:spPr/>
        <p:txBody>
          <a:bodyPr/>
          <a:lstStyle/>
          <a:p>
            <a:r>
              <a:rPr lang="en-US" dirty="0"/>
              <a:t>aspire.pearsonaccessnext.com</a:t>
            </a:r>
          </a:p>
        </p:txBody>
      </p:sp>
      <p:pic>
        <p:nvPicPr>
          <p:cNvPr id="6" name="Content Placeholder 4">
            <a:extLst>
              <a:ext uri="{FF2B5EF4-FFF2-40B4-BE49-F238E27FC236}">
                <a16:creationId xmlns:a16="http://schemas.microsoft.com/office/drawing/2014/main" id="{EA795D55-F5FA-43C5-9E70-EE0AC605B7F1}"/>
              </a:ext>
            </a:extLst>
          </p:cNvPr>
          <p:cNvPicPr>
            <a:picLocks noChangeAspect="1"/>
          </p:cNvPicPr>
          <p:nvPr/>
        </p:nvPicPr>
        <p:blipFill rotWithShape="1">
          <a:blip r:embed="rId7"/>
          <a:srcRect l="79965" t="19456" r="15336" b="75810"/>
          <a:stretch/>
        </p:blipFill>
        <p:spPr>
          <a:xfrm>
            <a:off x="8175331" y="3398097"/>
            <a:ext cx="513970" cy="199348"/>
          </a:xfrm>
          <a:prstGeom prst="rect">
            <a:avLst/>
          </a:prstGeom>
          <a:ln w="25400">
            <a:solidFill>
              <a:srgbClr val="C00000"/>
            </a:solidFill>
          </a:ln>
          <a:effectLst>
            <a:outerShdw blurRad="50800" dist="38100" dir="2700000" algn="tl" rotWithShape="0">
              <a:prstClr val="black">
                <a:alpha val="40000"/>
              </a:prstClr>
            </a:outerShdw>
          </a:effectLst>
        </p:spPr>
      </p:pic>
      <p:pic>
        <p:nvPicPr>
          <p:cNvPr id="8" name="Graphic 7" descr="Cursor">
            <a:extLst>
              <a:ext uri="{FF2B5EF4-FFF2-40B4-BE49-F238E27FC236}">
                <a16:creationId xmlns:a16="http://schemas.microsoft.com/office/drawing/2014/main" id="{DE913514-2A5E-4247-8ED7-B4657D5CFC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5480" y="3497771"/>
            <a:ext cx="413120" cy="413120"/>
          </a:xfrm>
          <a:prstGeom prst="rect">
            <a:avLst/>
          </a:prstGeom>
        </p:spPr>
      </p:pic>
      <p:pic>
        <p:nvPicPr>
          <p:cNvPr id="11" name="Audio 10">
            <a:hlinkClick r:id="" action="ppaction://media"/>
            <a:extLst>
              <a:ext uri="{FF2B5EF4-FFF2-40B4-BE49-F238E27FC236}">
                <a16:creationId xmlns:a16="http://schemas.microsoft.com/office/drawing/2014/main" id="{B2875B32-6D75-91FF-A4A8-B0F5A4066D4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947971"/>
      </p:ext>
    </p:extLst>
  </p:cSld>
  <p:clrMapOvr>
    <a:masterClrMapping/>
  </p:clrMapOvr>
  <mc:AlternateContent xmlns:mc="http://schemas.openxmlformats.org/markup-compatibility/2006" xmlns:p14="http://schemas.microsoft.com/office/powerpoint/2010/main">
    <mc:Choice Requires="p14">
      <p:transition spd="slow" p14:dur="2000" advTm="16917"/>
    </mc:Choice>
    <mc:Fallback xmlns="">
      <p:transition spd="slow" advTm="1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nodeType="withEffect">
                                  <p:stCondLst>
                                    <p:cond delay="1500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15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3877-47EB-4F80-9948-79F4458E0D6A}"/>
              </a:ext>
            </a:extLst>
          </p:cNvPr>
          <p:cNvSpPr>
            <a:spLocks noGrp="1"/>
          </p:cNvSpPr>
          <p:nvPr>
            <p:ph type="title"/>
          </p:nvPr>
        </p:nvSpPr>
        <p:spPr/>
        <p:txBody>
          <a:bodyPr/>
          <a:lstStyle/>
          <a:p>
            <a:r>
              <a:rPr lang="en-US"/>
              <a:t>Accessing and Navigating</a:t>
            </a:r>
          </a:p>
        </p:txBody>
      </p:sp>
      <p:sp>
        <p:nvSpPr>
          <p:cNvPr id="3" name="Text Placeholder 2"/>
          <p:cNvSpPr>
            <a:spLocks noGrp="1"/>
          </p:cNvSpPr>
          <p:nvPr>
            <p:ph type="body" sz="quarter" idx="12"/>
          </p:nvPr>
        </p:nvSpPr>
        <p:spPr/>
        <p:txBody>
          <a:bodyPr/>
          <a:lstStyle/>
          <a:p>
            <a:r>
              <a:rPr lang="en-US" dirty="0"/>
              <a:t>Accessing </a:t>
            </a:r>
            <a:r>
              <a:rPr lang="en-US" cap="none" dirty="0"/>
              <a:t>PearsonAccess</a:t>
            </a:r>
            <a:r>
              <a:rPr lang="en-US" cap="none" baseline="30000" dirty="0"/>
              <a:t>next</a:t>
            </a:r>
            <a:endParaRPr lang="en-US" baseline="30000" dirty="0"/>
          </a:p>
        </p:txBody>
      </p:sp>
      <p:sp>
        <p:nvSpPr>
          <p:cNvPr id="7" name="Text Placeholder 6">
            <a:extLst>
              <a:ext uri="{FF2B5EF4-FFF2-40B4-BE49-F238E27FC236}">
                <a16:creationId xmlns:a16="http://schemas.microsoft.com/office/drawing/2014/main" id="{A4DBDCAB-86EF-471E-8E20-6E54A26E6D70}"/>
              </a:ext>
            </a:extLst>
          </p:cNvPr>
          <p:cNvSpPr>
            <a:spLocks noGrp="1"/>
          </p:cNvSpPr>
          <p:nvPr>
            <p:ph type="body" sz="quarter" idx="15"/>
          </p:nvPr>
        </p:nvSpPr>
        <p:spPr/>
        <p:txBody>
          <a:bodyPr/>
          <a:lstStyle/>
          <a:p>
            <a:r>
              <a:rPr lang="en-US" dirty="0"/>
              <a:t>aspire.pearsonaccessnext.com</a:t>
            </a:r>
          </a:p>
        </p:txBody>
      </p:sp>
      <p:pic>
        <p:nvPicPr>
          <p:cNvPr id="12" name="Picture 11">
            <a:extLst>
              <a:ext uri="{FF2B5EF4-FFF2-40B4-BE49-F238E27FC236}">
                <a16:creationId xmlns:a16="http://schemas.microsoft.com/office/drawing/2014/main" id="{192E9DF1-1E1B-CB53-EBA3-8B4C69AA3827}"/>
              </a:ext>
            </a:extLst>
          </p:cNvPr>
          <p:cNvPicPr>
            <a:picLocks noChangeAspect="1"/>
          </p:cNvPicPr>
          <p:nvPr/>
        </p:nvPicPr>
        <p:blipFill>
          <a:blip r:embed="rId5"/>
          <a:stretch>
            <a:fillRect/>
          </a:stretch>
        </p:blipFill>
        <p:spPr>
          <a:xfrm>
            <a:off x="3298713" y="2242219"/>
            <a:ext cx="5277729" cy="4303379"/>
          </a:xfrm>
          <a:prstGeom prst="rect">
            <a:avLst/>
          </a:prstGeom>
        </p:spPr>
      </p:pic>
      <p:pic>
        <p:nvPicPr>
          <p:cNvPr id="6" name="Audio 5">
            <a:hlinkClick r:id="" action="ppaction://media"/>
            <a:extLst>
              <a:ext uri="{FF2B5EF4-FFF2-40B4-BE49-F238E27FC236}">
                <a16:creationId xmlns:a16="http://schemas.microsoft.com/office/drawing/2014/main" id="{693FB39A-4D03-D1E0-8B73-CEDC6E63D9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1695586"/>
      </p:ext>
    </p:extLst>
  </p:cSld>
  <p:clrMapOvr>
    <a:masterClrMapping/>
  </p:clrMapOvr>
  <mc:AlternateContent xmlns:mc="http://schemas.openxmlformats.org/markup-compatibility/2006" xmlns:p14="http://schemas.microsoft.com/office/powerpoint/2010/main">
    <mc:Choice Requires="p14">
      <p:transition spd="slow" p14:dur="2000" advTm="6459"/>
    </mc:Choice>
    <mc:Fallback xmlns="">
      <p:transition spd="slow" advTm="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11D50-9BF5-9110-E066-446A80D1904F}"/>
              </a:ext>
            </a:extLst>
          </p:cNvPr>
          <p:cNvPicPr>
            <a:picLocks noChangeAspect="1"/>
          </p:cNvPicPr>
          <p:nvPr/>
        </p:nvPicPr>
        <p:blipFill>
          <a:blip r:embed="rId6"/>
          <a:stretch>
            <a:fillRect/>
          </a:stretch>
        </p:blipFill>
        <p:spPr>
          <a:xfrm>
            <a:off x="1988410" y="2166827"/>
            <a:ext cx="8088944" cy="4116113"/>
          </a:xfrm>
          <a:prstGeom prst="rect">
            <a:avLst/>
          </a:prstGeom>
        </p:spPr>
      </p:pic>
      <p:sp>
        <p:nvSpPr>
          <p:cNvPr id="2" name="Title 1">
            <a:extLst>
              <a:ext uri="{FF2B5EF4-FFF2-40B4-BE49-F238E27FC236}">
                <a16:creationId xmlns:a16="http://schemas.microsoft.com/office/drawing/2014/main" id="{8168A525-4438-4732-9642-5113D0FCB041}"/>
              </a:ext>
            </a:extLst>
          </p:cNvPr>
          <p:cNvSpPr>
            <a:spLocks noGrp="1"/>
          </p:cNvSpPr>
          <p:nvPr>
            <p:ph type="title"/>
          </p:nvPr>
        </p:nvSpPr>
        <p:spPr/>
        <p:txBody>
          <a:bodyPr/>
          <a:lstStyle/>
          <a:p>
            <a:r>
              <a:rPr lang="en-US"/>
              <a:t>Accessing and Navigating</a:t>
            </a:r>
          </a:p>
        </p:txBody>
      </p:sp>
      <p:sp>
        <p:nvSpPr>
          <p:cNvPr id="3" name="Text Placeholder 2">
            <a:extLst>
              <a:ext uri="{FF2B5EF4-FFF2-40B4-BE49-F238E27FC236}">
                <a16:creationId xmlns:a16="http://schemas.microsoft.com/office/drawing/2014/main" id="{A922F329-A99A-4FD1-B7D4-A21D38A54C68}"/>
              </a:ext>
            </a:extLst>
          </p:cNvPr>
          <p:cNvSpPr>
            <a:spLocks noGrp="1"/>
          </p:cNvSpPr>
          <p:nvPr>
            <p:ph type="body" sz="quarter" idx="12"/>
          </p:nvPr>
        </p:nvSpPr>
        <p:spPr/>
        <p:txBody>
          <a:bodyPr/>
          <a:lstStyle/>
          <a:p>
            <a:r>
              <a:rPr lang="en-US" dirty="0"/>
              <a:t>navigating </a:t>
            </a:r>
            <a:r>
              <a:rPr lang="en-US" cap="none" dirty="0"/>
              <a:t>PearsonAccess</a:t>
            </a:r>
            <a:r>
              <a:rPr lang="en-US" cap="none" baseline="30000" dirty="0"/>
              <a:t>next</a:t>
            </a:r>
            <a:endParaRPr lang="en-US" baseline="30000" dirty="0"/>
          </a:p>
        </p:txBody>
      </p:sp>
      <p:sp>
        <p:nvSpPr>
          <p:cNvPr id="5" name="Text Placeholder 4">
            <a:extLst>
              <a:ext uri="{FF2B5EF4-FFF2-40B4-BE49-F238E27FC236}">
                <a16:creationId xmlns:a16="http://schemas.microsoft.com/office/drawing/2014/main" id="{DBFC572A-4588-4460-B672-B3E69AE1561A}"/>
              </a:ext>
            </a:extLst>
          </p:cNvPr>
          <p:cNvSpPr>
            <a:spLocks noGrp="1"/>
          </p:cNvSpPr>
          <p:nvPr>
            <p:ph type="body" sz="quarter" idx="15"/>
          </p:nvPr>
        </p:nvSpPr>
        <p:spPr/>
        <p:txBody>
          <a:bodyPr/>
          <a:lstStyle/>
          <a:p>
            <a:r>
              <a:rPr lang="en-US" dirty="0"/>
              <a:t>Main menus</a:t>
            </a:r>
          </a:p>
        </p:txBody>
      </p:sp>
      <p:sp>
        <p:nvSpPr>
          <p:cNvPr id="20" name="Rectangle 19">
            <a:extLst>
              <a:ext uri="{FF2B5EF4-FFF2-40B4-BE49-F238E27FC236}">
                <a16:creationId xmlns:a16="http://schemas.microsoft.com/office/drawing/2014/main" id="{88CED830-B9EC-8D7C-95E5-0C569AC0A358}"/>
              </a:ext>
            </a:extLst>
          </p:cNvPr>
          <p:cNvSpPr/>
          <p:nvPr/>
        </p:nvSpPr>
        <p:spPr>
          <a:xfrm>
            <a:off x="2012581" y="2835477"/>
            <a:ext cx="8039721" cy="134404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56BAE0-0651-414B-8208-C91BC23E7060}"/>
              </a:ext>
            </a:extLst>
          </p:cNvPr>
          <p:cNvSpPr/>
          <p:nvPr/>
        </p:nvSpPr>
        <p:spPr>
          <a:xfrm>
            <a:off x="2354893" y="2505205"/>
            <a:ext cx="1290181" cy="31105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2551AD22-B820-2744-8E5A-44FD7B2ACDB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4046426"/>
      </p:ext>
    </p:extLst>
  </p:cSld>
  <p:clrMapOvr>
    <a:masterClrMapping/>
  </p:clrMapOvr>
  <mc:AlternateContent xmlns:mc="http://schemas.openxmlformats.org/markup-compatibility/2006" xmlns:p14="http://schemas.microsoft.com/office/powerpoint/2010/main">
    <mc:Choice Requires="p14">
      <p:transition spd="slow" p14:dur="2000" advTm="22994"/>
    </mc:Choice>
    <mc:Fallback xmlns="">
      <p:transition spd="slow" advTm="2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20" grpId="0" animBg="1"/>
      <p:bldP spid="21" grpId="0"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165897-BCFE-A0F1-4375-4222F9447D28}"/>
              </a:ext>
            </a:extLst>
          </p:cNvPr>
          <p:cNvSpPr>
            <a:spLocks noGrp="1"/>
          </p:cNvSpPr>
          <p:nvPr>
            <p:ph type="body" sz="quarter" idx="15"/>
          </p:nvPr>
        </p:nvSpPr>
        <p:spPr/>
        <p:txBody>
          <a:bodyPr/>
          <a:lstStyle/>
          <a:p>
            <a:r>
              <a:rPr lang="en-US" dirty="0"/>
              <a:t>Setup &gt; Users</a:t>
            </a:r>
          </a:p>
        </p:txBody>
      </p:sp>
      <p:sp>
        <p:nvSpPr>
          <p:cNvPr id="6" name="Text Placeholder 2">
            <a:extLst>
              <a:ext uri="{FF2B5EF4-FFF2-40B4-BE49-F238E27FC236}">
                <a16:creationId xmlns:a16="http://schemas.microsoft.com/office/drawing/2014/main" id="{5A62F2BD-C926-EAF2-104A-58A2680DB70F}"/>
              </a:ext>
            </a:extLst>
          </p:cNvPr>
          <p:cNvSpPr>
            <a:spLocks noGrp="1"/>
          </p:cNvSpPr>
          <p:nvPr>
            <p:ph type="body" sz="quarter" idx="12"/>
          </p:nvPr>
        </p:nvSpPr>
        <p:spPr>
          <a:xfrm>
            <a:off x="1671638" y="1292225"/>
            <a:ext cx="8915400" cy="468313"/>
          </a:xfrm>
        </p:spPr>
        <p:txBody>
          <a:bodyPr/>
          <a:lstStyle/>
          <a:p>
            <a:r>
              <a:rPr lang="en-US" dirty="0"/>
              <a:t>navigating </a:t>
            </a:r>
            <a:r>
              <a:rPr lang="en-US" cap="none" dirty="0"/>
              <a:t>PearsonAccess</a:t>
            </a:r>
            <a:r>
              <a:rPr lang="en-US" cap="none" baseline="30000" dirty="0"/>
              <a:t>next</a:t>
            </a:r>
            <a:endParaRPr lang="en-US" baseline="30000" dirty="0"/>
          </a:p>
        </p:txBody>
      </p:sp>
      <p:sp>
        <p:nvSpPr>
          <p:cNvPr id="7" name="Title 1">
            <a:extLst>
              <a:ext uri="{FF2B5EF4-FFF2-40B4-BE49-F238E27FC236}">
                <a16:creationId xmlns:a16="http://schemas.microsoft.com/office/drawing/2014/main" id="{9F942D17-43EE-54A6-53C2-63FFB8CDC7DA}"/>
              </a:ext>
            </a:extLst>
          </p:cNvPr>
          <p:cNvSpPr>
            <a:spLocks noGrp="1"/>
          </p:cNvSpPr>
          <p:nvPr>
            <p:ph type="title"/>
          </p:nvPr>
        </p:nvSpPr>
        <p:spPr>
          <a:xfrm>
            <a:off x="630238" y="266700"/>
            <a:ext cx="10723562" cy="720725"/>
          </a:xfrm>
        </p:spPr>
        <p:txBody>
          <a:bodyPr/>
          <a:lstStyle/>
          <a:p>
            <a:r>
              <a:rPr lang="en-US" dirty="0"/>
              <a:t>Accessing and Navigating</a:t>
            </a:r>
          </a:p>
        </p:txBody>
      </p:sp>
      <p:pic>
        <p:nvPicPr>
          <p:cNvPr id="3" name="Picture 2">
            <a:extLst>
              <a:ext uri="{FF2B5EF4-FFF2-40B4-BE49-F238E27FC236}">
                <a16:creationId xmlns:a16="http://schemas.microsoft.com/office/drawing/2014/main" id="{27885E79-7CE3-A7A6-71F5-520A5991E6E3}"/>
              </a:ext>
            </a:extLst>
          </p:cNvPr>
          <p:cNvPicPr>
            <a:picLocks noChangeAspect="1"/>
          </p:cNvPicPr>
          <p:nvPr/>
        </p:nvPicPr>
        <p:blipFill>
          <a:blip r:embed="rId5"/>
          <a:stretch>
            <a:fillRect/>
          </a:stretch>
        </p:blipFill>
        <p:spPr>
          <a:xfrm>
            <a:off x="2632576" y="2173567"/>
            <a:ext cx="5202886" cy="4496489"/>
          </a:xfrm>
          <a:prstGeom prst="rect">
            <a:avLst/>
          </a:prstGeom>
        </p:spPr>
      </p:pic>
      <p:sp>
        <p:nvSpPr>
          <p:cNvPr id="4" name="Rectangle 3">
            <a:extLst>
              <a:ext uri="{FF2B5EF4-FFF2-40B4-BE49-F238E27FC236}">
                <a16:creationId xmlns:a16="http://schemas.microsoft.com/office/drawing/2014/main" id="{48345D53-FD35-EBD4-9D64-72CE255CD4DA}"/>
              </a:ext>
            </a:extLst>
          </p:cNvPr>
          <p:cNvSpPr/>
          <p:nvPr/>
        </p:nvSpPr>
        <p:spPr>
          <a:xfrm>
            <a:off x="3673366" y="5076497"/>
            <a:ext cx="2648606" cy="37837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DEA4EE3A-3CBA-EBA1-9D2C-B87E73E2B2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0475173"/>
      </p:ext>
    </p:extLst>
  </p:cSld>
  <p:clrMapOvr>
    <a:masterClrMapping/>
  </p:clrMapOvr>
  <mc:AlternateContent xmlns:mc="http://schemas.openxmlformats.org/markup-compatibility/2006" xmlns:p14="http://schemas.microsoft.com/office/powerpoint/2010/main">
    <mc:Choice Requires="p14">
      <p:transition spd="slow" p14:dur="2000" advTm="6327"/>
    </mc:Choice>
    <mc:Fallback xmlns="">
      <p:transition spd="slow" advTm="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A525-4438-4732-9642-5113D0FCB041}"/>
              </a:ext>
            </a:extLst>
          </p:cNvPr>
          <p:cNvSpPr>
            <a:spLocks noGrp="1"/>
          </p:cNvSpPr>
          <p:nvPr>
            <p:ph type="title"/>
          </p:nvPr>
        </p:nvSpPr>
        <p:spPr/>
        <p:txBody>
          <a:bodyPr/>
          <a:lstStyle/>
          <a:p>
            <a:r>
              <a:rPr lang="en-US" dirty="0"/>
              <a:t>Accessing and Navigating</a:t>
            </a:r>
          </a:p>
        </p:txBody>
      </p:sp>
      <p:sp>
        <p:nvSpPr>
          <p:cNvPr id="3" name="Text Placeholder 2">
            <a:extLst>
              <a:ext uri="{FF2B5EF4-FFF2-40B4-BE49-F238E27FC236}">
                <a16:creationId xmlns:a16="http://schemas.microsoft.com/office/drawing/2014/main" id="{A922F329-A99A-4FD1-B7D4-A21D38A54C68}"/>
              </a:ext>
            </a:extLst>
          </p:cNvPr>
          <p:cNvSpPr>
            <a:spLocks noGrp="1"/>
          </p:cNvSpPr>
          <p:nvPr>
            <p:ph type="body" sz="quarter" idx="12"/>
          </p:nvPr>
        </p:nvSpPr>
        <p:spPr/>
        <p:txBody>
          <a:bodyPr/>
          <a:lstStyle/>
          <a:p>
            <a:r>
              <a:rPr lang="en-US" dirty="0"/>
              <a:t>navigating </a:t>
            </a:r>
            <a:r>
              <a:rPr lang="en-US" cap="none" dirty="0"/>
              <a:t>PearsonAccess</a:t>
            </a:r>
            <a:r>
              <a:rPr lang="en-US" cap="none" baseline="30000" dirty="0"/>
              <a:t>next</a:t>
            </a:r>
            <a:endParaRPr lang="en-US" baseline="30000" dirty="0"/>
          </a:p>
        </p:txBody>
      </p:sp>
      <p:sp>
        <p:nvSpPr>
          <p:cNvPr id="5" name="Text Placeholder 4">
            <a:extLst>
              <a:ext uri="{FF2B5EF4-FFF2-40B4-BE49-F238E27FC236}">
                <a16:creationId xmlns:a16="http://schemas.microsoft.com/office/drawing/2014/main" id="{DBFC572A-4588-4460-B672-B3E69AE1561A}"/>
              </a:ext>
            </a:extLst>
          </p:cNvPr>
          <p:cNvSpPr>
            <a:spLocks noGrp="1"/>
          </p:cNvSpPr>
          <p:nvPr>
            <p:ph type="body" sz="quarter" idx="15"/>
          </p:nvPr>
        </p:nvSpPr>
        <p:spPr/>
        <p:txBody>
          <a:bodyPr/>
          <a:lstStyle/>
          <a:p>
            <a:r>
              <a:rPr lang="en-US"/>
              <a:t>Task Menus</a:t>
            </a:r>
          </a:p>
        </p:txBody>
      </p:sp>
      <p:pic>
        <p:nvPicPr>
          <p:cNvPr id="8" name="Picture 7">
            <a:extLst>
              <a:ext uri="{FF2B5EF4-FFF2-40B4-BE49-F238E27FC236}">
                <a16:creationId xmlns:a16="http://schemas.microsoft.com/office/drawing/2014/main" id="{F2CC3C7F-37D7-478D-AA11-FD7436FAFE5B}"/>
              </a:ext>
            </a:extLst>
          </p:cNvPr>
          <p:cNvPicPr>
            <a:picLocks noChangeAspect="1"/>
          </p:cNvPicPr>
          <p:nvPr/>
        </p:nvPicPr>
        <p:blipFill>
          <a:blip r:embed="rId6"/>
          <a:stretch>
            <a:fillRect/>
          </a:stretch>
        </p:blipFill>
        <p:spPr>
          <a:xfrm>
            <a:off x="1077473" y="2320668"/>
            <a:ext cx="9632933" cy="290533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DDB90D2-CA96-4F02-873C-592529F2BB8D}"/>
              </a:ext>
            </a:extLst>
          </p:cNvPr>
          <p:cNvPicPr>
            <a:picLocks noChangeAspect="1"/>
          </p:cNvPicPr>
          <p:nvPr/>
        </p:nvPicPr>
        <p:blipFill rotWithShape="1">
          <a:blip r:embed="rId6"/>
          <a:srcRect l="2022" t="56690" r="72885" b="2258"/>
          <a:stretch/>
        </p:blipFill>
        <p:spPr>
          <a:xfrm>
            <a:off x="1272209" y="3967701"/>
            <a:ext cx="2417196" cy="1126814"/>
          </a:xfrm>
          <a:prstGeom prst="rect">
            <a:avLst/>
          </a:prstGeom>
          <a:ln w="25400">
            <a:solidFill>
              <a:srgbClr val="C00000"/>
            </a:solidFill>
          </a:ln>
          <a:effectLst>
            <a:outerShdw blurRad="50800" dist="38100" dir="2700000" algn="tl" rotWithShape="0">
              <a:prstClr val="black">
                <a:alpha val="40000"/>
              </a:prstClr>
            </a:outerShdw>
          </a:effectLst>
        </p:spPr>
      </p:pic>
      <p:pic>
        <p:nvPicPr>
          <p:cNvPr id="10" name="Graphic 9" descr="Cursor">
            <a:extLst>
              <a:ext uri="{FF2B5EF4-FFF2-40B4-BE49-F238E27FC236}">
                <a16:creationId xmlns:a16="http://schemas.microsoft.com/office/drawing/2014/main" id="{A463C7A8-7245-459D-AA6F-EFA2FF4B72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1594" y="4150928"/>
            <a:ext cx="413120" cy="413120"/>
          </a:xfrm>
          <a:prstGeom prst="rect">
            <a:avLst/>
          </a:prstGeom>
        </p:spPr>
      </p:pic>
      <p:pic>
        <p:nvPicPr>
          <p:cNvPr id="11" name="Audio 10">
            <a:hlinkClick r:id="" action="ppaction://media"/>
            <a:extLst>
              <a:ext uri="{FF2B5EF4-FFF2-40B4-BE49-F238E27FC236}">
                <a16:creationId xmlns:a16="http://schemas.microsoft.com/office/drawing/2014/main" id="{7D0003BC-FA7D-957C-1243-711423ECBB3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283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755">
        <p159:morph option="byObject"/>
      </p:transition>
    </mc:Choice>
    <mc:Fallback xmlns="">
      <p:transition spd="slow" advTm="19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A525-4438-4732-9642-5113D0FCB041}"/>
              </a:ext>
            </a:extLst>
          </p:cNvPr>
          <p:cNvSpPr>
            <a:spLocks noGrp="1"/>
          </p:cNvSpPr>
          <p:nvPr>
            <p:ph type="title"/>
          </p:nvPr>
        </p:nvSpPr>
        <p:spPr/>
        <p:txBody>
          <a:bodyPr/>
          <a:lstStyle/>
          <a:p>
            <a:r>
              <a:rPr lang="en-US"/>
              <a:t>Accessing and Navigating</a:t>
            </a:r>
          </a:p>
        </p:txBody>
      </p:sp>
      <p:sp>
        <p:nvSpPr>
          <p:cNvPr id="3" name="Text Placeholder 2">
            <a:extLst>
              <a:ext uri="{FF2B5EF4-FFF2-40B4-BE49-F238E27FC236}">
                <a16:creationId xmlns:a16="http://schemas.microsoft.com/office/drawing/2014/main" id="{A922F329-A99A-4FD1-B7D4-A21D38A54C68}"/>
              </a:ext>
            </a:extLst>
          </p:cNvPr>
          <p:cNvSpPr>
            <a:spLocks noGrp="1"/>
          </p:cNvSpPr>
          <p:nvPr>
            <p:ph type="body" sz="quarter" idx="12"/>
          </p:nvPr>
        </p:nvSpPr>
        <p:spPr/>
        <p:txBody>
          <a:bodyPr/>
          <a:lstStyle/>
          <a:p>
            <a:r>
              <a:rPr lang="en-US" dirty="0"/>
              <a:t>navigating </a:t>
            </a:r>
            <a:r>
              <a:rPr lang="en-US" cap="none" dirty="0"/>
              <a:t>PearsonAccess</a:t>
            </a:r>
            <a:r>
              <a:rPr lang="en-US" cap="none" baseline="30000" dirty="0"/>
              <a:t>next</a:t>
            </a:r>
            <a:endParaRPr lang="en-US" baseline="30000" dirty="0"/>
          </a:p>
        </p:txBody>
      </p:sp>
      <p:sp>
        <p:nvSpPr>
          <p:cNvPr id="5" name="Text Placeholder 4">
            <a:extLst>
              <a:ext uri="{FF2B5EF4-FFF2-40B4-BE49-F238E27FC236}">
                <a16:creationId xmlns:a16="http://schemas.microsoft.com/office/drawing/2014/main" id="{DBFC572A-4588-4460-B672-B3E69AE1561A}"/>
              </a:ext>
            </a:extLst>
          </p:cNvPr>
          <p:cNvSpPr>
            <a:spLocks noGrp="1"/>
          </p:cNvSpPr>
          <p:nvPr>
            <p:ph type="body" sz="quarter" idx="15"/>
          </p:nvPr>
        </p:nvSpPr>
        <p:spPr/>
        <p:txBody>
          <a:bodyPr/>
          <a:lstStyle/>
          <a:p>
            <a:r>
              <a:rPr lang="en-US"/>
              <a:t>Task Menus</a:t>
            </a:r>
          </a:p>
        </p:txBody>
      </p:sp>
      <p:pic>
        <p:nvPicPr>
          <p:cNvPr id="8" name="Picture 7">
            <a:extLst>
              <a:ext uri="{FF2B5EF4-FFF2-40B4-BE49-F238E27FC236}">
                <a16:creationId xmlns:a16="http://schemas.microsoft.com/office/drawing/2014/main" id="{F2CC3C7F-37D7-478D-AA11-FD7436FAFE5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077473" y="2320668"/>
            <a:ext cx="9632933" cy="290533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DDB90D2-CA96-4F02-873C-592529F2BB8D}"/>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bright="20000"/>
                    </a14:imgEffect>
                  </a14:imgLayer>
                </a14:imgProps>
              </a:ext>
            </a:extLst>
          </a:blip>
          <a:srcRect l="83078" t="42459" r="6439" b="44131"/>
          <a:stretch/>
        </p:blipFill>
        <p:spPr>
          <a:xfrm>
            <a:off x="9080389" y="3554234"/>
            <a:ext cx="1009815" cy="389613"/>
          </a:xfrm>
          <a:prstGeom prst="rect">
            <a:avLst/>
          </a:prstGeom>
          <a:ln w="25400">
            <a:solidFill>
              <a:srgbClr val="C00000"/>
            </a:solidFill>
          </a:ln>
          <a:effectLst>
            <a:outerShdw blurRad="50800" dist="38100" dir="2700000" algn="tl" rotWithShape="0">
              <a:prstClr val="black">
                <a:alpha val="40000"/>
              </a:prstClr>
            </a:outerShdw>
          </a:effectLst>
        </p:spPr>
      </p:pic>
      <p:pic>
        <p:nvPicPr>
          <p:cNvPr id="7" name="Graphic 6" descr="Cursor">
            <a:extLst>
              <a:ext uri="{FF2B5EF4-FFF2-40B4-BE49-F238E27FC236}">
                <a16:creationId xmlns:a16="http://schemas.microsoft.com/office/drawing/2014/main" id="{94999297-3B26-4933-967D-B361F95AE83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80625" y="3749040"/>
            <a:ext cx="413120" cy="413120"/>
          </a:xfrm>
          <a:prstGeom prst="rect">
            <a:avLst/>
          </a:prstGeom>
        </p:spPr>
      </p:pic>
      <p:pic>
        <p:nvPicPr>
          <p:cNvPr id="10" name="Audio 9">
            <a:hlinkClick r:id="" action="ppaction://media"/>
            <a:extLst>
              <a:ext uri="{FF2B5EF4-FFF2-40B4-BE49-F238E27FC236}">
                <a16:creationId xmlns:a16="http://schemas.microsoft.com/office/drawing/2014/main" id="{94783113-E1AC-1E69-AE50-33C57A3E7AE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0934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32">
        <p159:morph option="byObject"/>
      </p:transition>
    </mc:Choice>
    <mc:Fallback xmlns="">
      <p:transition spd="slow" advTm="5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tags/tag1.xml><?xml version="1.0" encoding="utf-8"?>
<p:tagLst xmlns:a="http://schemas.openxmlformats.org/drawingml/2006/main" xmlns:r="http://schemas.openxmlformats.org/officeDocument/2006/relationships" xmlns:p="http://schemas.openxmlformats.org/presentationml/2006/main">
  <p:tag name="TIMING" val="|19.4"/>
</p:tagLst>
</file>

<file path=ppt/tags/tag2.xml><?xml version="1.0" encoding="utf-8"?>
<p:tagLst xmlns:a="http://schemas.openxmlformats.org/drawingml/2006/main" xmlns:r="http://schemas.openxmlformats.org/officeDocument/2006/relationships" xmlns:p="http://schemas.openxmlformats.org/presentationml/2006/main">
  <p:tag name="TIMING" val="|16.9"/>
</p:tagLst>
</file>

<file path=ppt/theme/theme1.xml><?xml version="1.0" encoding="utf-8"?>
<a:theme xmlns:a="http://schemas.openxmlformats.org/drawingml/2006/main" name="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18" ma:contentTypeDescription="Create a new document." ma:contentTypeScope="" ma:versionID="fce25d0a229155dca82b7892f6ea9206">
  <xsd:schema xmlns:xsd="http://www.w3.org/2001/XMLSchema" xmlns:xs="http://www.w3.org/2001/XMLSchema" xmlns:p="http://schemas.microsoft.com/office/2006/metadata/properties" xmlns:ns2="6e03043a-91b4-430d-9397-a94a796b0a4d" xmlns:ns3="5c49b5b9-a32c-4183-9b2f-d7fe9087c203" targetNamespace="http://schemas.microsoft.com/office/2006/metadata/properties" ma:root="true" ma:fieldsID="3659df596546223dcc5bea3eb8c0856a" ns2:_="" ns3:_="">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3041e26-895f-487a-bf97-19eb3c584e00}" ma:internalName="TaxCatchAll" ma:showField="CatchAllData" ma:web="5c49b5b9-a32c-4183-9b2f-d7fe9087c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49b5b9-a32c-4183-9b2f-d7fe9087c203" xsi:nil="true"/>
    <lcf76f155ced4ddcb4097134ff3c332f xmlns="6e03043a-91b4-430d-9397-a94a796b0a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1486F8-5C41-4487-995F-CD3AA13FE4C0}"/>
</file>

<file path=customXml/itemProps2.xml><?xml version="1.0" encoding="utf-8"?>
<ds:datastoreItem xmlns:ds="http://schemas.openxmlformats.org/officeDocument/2006/customXml" ds:itemID="{CCFA2EAD-D6A7-4127-AB0B-054A9E4DE49A}">
  <ds:schemaRefs>
    <ds:schemaRef ds:uri="http://schemas.microsoft.com/sharepoint/v3/contenttype/forms"/>
  </ds:schemaRefs>
</ds:datastoreItem>
</file>

<file path=customXml/itemProps3.xml><?xml version="1.0" encoding="utf-8"?>
<ds:datastoreItem xmlns:ds="http://schemas.openxmlformats.org/officeDocument/2006/customXml" ds:itemID="{732F0D9A-63D4-481C-8D0A-D4BE92B2FA75}">
  <ds:schemaRefs>
    <ds:schemaRef ds:uri="6e03043a-91b4-430d-9397-a94a796b0a4d"/>
    <ds:schemaRef ds:uri="http://purl.org/dc/dcmitype/"/>
    <ds:schemaRef ds:uri="http://schemas.microsoft.com/office/infopath/2007/PartnerControls"/>
    <ds:schemaRef ds:uri="http://purl.org/dc/elements/1.1/"/>
    <ds:schemaRef ds:uri="http://www.w3.org/XML/1998/namespace"/>
    <ds:schemaRef ds:uri="http://schemas.openxmlformats.org/package/2006/metadata/core-properties"/>
    <ds:schemaRef ds:uri="http://schemas.microsoft.com/office/2006/documentManagement/types"/>
    <ds:schemaRef ds:uri="5c49b5b9-a32c-4183-9b2f-d7fe9087c203"/>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15614</TotalTime>
  <Words>2798</Words>
  <Application>Microsoft Office PowerPoint</Application>
  <PresentationFormat>Widescreen</PresentationFormat>
  <Paragraphs>355</Paragraphs>
  <Slides>38</Slides>
  <Notes>38</Notes>
  <HiddenSlides>0</HiddenSlides>
  <MMClips>38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Bodoni MT Condensed</vt:lpstr>
      <vt:lpstr>Calibri</vt:lpstr>
      <vt:lpstr>Courier New</vt:lpstr>
      <vt:lpstr>Open Sans</vt:lpstr>
      <vt:lpstr>roboto-medium</vt:lpstr>
      <vt:lpstr>roboto-regular</vt:lpstr>
      <vt:lpstr>Segoe UI</vt:lpstr>
      <vt:lpstr>Verdana</vt:lpstr>
      <vt:lpstr>Wingdings</vt:lpstr>
      <vt:lpstr>Aspire Theme</vt:lpstr>
      <vt:lpstr>ACT® Aspire®</vt:lpstr>
      <vt:lpstr>Agenda</vt:lpstr>
      <vt:lpstr>PowerPoint Presentation</vt:lpstr>
      <vt:lpstr>Accessing and Navigating</vt:lpstr>
      <vt:lpstr>Accessing and Navigating</vt:lpstr>
      <vt:lpstr>Accessing and Navigating</vt:lpstr>
      <vt:lpstr>Accessing and Navigating</vt:lpstr>
      <vt:lpstr>Accessing and Navigating</vt:lpstr>
      <vt:lpstr>Accessing and Navigating</vt:lpstr>
      <vt:lpstr>Accessing and Navigating</vt:lpstr>
      <vt:lpstr>Accessing and Navigating</vt:lpstr>
      <vt:lpstr>PowerPoint Presentation</vt:lpstr>
      <vt:lpstr>ACT Aspire Testing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Testing Technical Readiness Steps</vt:lpstr>
      <vt:lpstr>PowerPoint Presentation</vt:lpstr>
      <vt:lpstr>Resources</vt:lpstr>
      <vt:lpstr>Questions? 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 Thomsen</dc:creator>
  <cp:lastModifiedBy>Erica Baltierra</cp:lastModifiedBy>
  <cp:revision>50</cp:revision>
  <dcterms:created xsi:type="dcterms:W3CDTF">2017-08-07T12:45:14Z</dcterms:created>
  <dcterms:modified xsi:type="dcterms:W3CDTF">2025-02-25T01:34:52Z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SIP_Label_b1a9ee2d-7f97-43f8-9c16-151195c3e305_Enabled">
    <vt:lpwstr>true</vt:lpwstr>
  </property>
  <property fmtid="{D5CDD505-2E9C-101B-9397-08002B2CF9AE}" pid="4" name="MSIP_Label_b1a9ee2d-7f97-43f8-9c16-151195c3e305_SetDate">
    <vt:lpwstr>2023-10-04T18:32:27Z</vt:lpwstr>
  </property>
  <property fmtid="{D5CDD505-2E9C-101B-9397-08002B2CF9AE}" pid="5" name="MSIP_Label_b1a9ee2d-7f97-43f8-9c16-151195c3e305_Method">
    <vt:lpwstr>Standard</vt:lpwstr>
  </property>
  <property fmtid="{D5CDD505-2E9C-101B-9397-08002B2CF9AE}" pid="6" name="MSIP_Label_b1a9ee2d-7f97-43f8-9c16-151195c3e305_Name">
    <vt:lpwstr>b1a9ee2d-7f97-43f8-9c16-151195c3e305</vt:lpwstr>
  </property>
  <property fmtid="{D5CDD505-2E9C-101B-9397-08002B2CF9AE}" pid="7" name="MSIP_Label_b1a9ee2d-7f97-43f8-9c16-151195c3e305_SiteId">
    <vt:lpwstr>65cb0346-9d88-41d9-8ca6-f72047670d0f</vt:lpwstr>
  </property>
  <property fmtid="{D5CDD505-2E9C-101B-9397-08002B2CF9AE}" pid="8" name="MSIP_Label_b1a9ee2d-7f97-43f8-9c16-151195c3e305_ActionId">
    <vt:lpwstr>9f913b62-ef7b-4885-ac79-56d9bcca12ff</vt:lpwstr>
  </property>
  <property fmtid="{D5CDD505-2E9C-101B-9397-08002B2CF9AE}" pid="9" name="MSIP_Label_b1a9ee2d-7f97-43f8-9c16-151195c3e305_ContentBits">
    <vt:lpwstr>0</vt:lpwstr>
  </property>
  <property fmtid="{D5CDD505-2E9C-101B-9397-08002B2CF9AE}" pid="10" name="MediaServiceImageTags">
    <vt:lpwstr/>
  </property>
</Properties>
</file>